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301" r:id="rId6"/>
    <p:sldId id="302" r:id="rId7"/>
    <p:sldId id="263" r:id="rId8"/>
    <p:sldId id="303" r:id="rId9"/>
    <p:sldId id="265" r:id="rId10"/>
    <p:sldId id="267" r:id="rId11"/>
    <p:sldId id="271" r:id="rId12"/>
    <p:sldId id="270" r:id="rId13"/>
    <p:sldId id="273" r:id="rId14"/>
    <p:sldId id="276" r:id="rId15"/>
    <p:sldId id="277" r:id="rId16"/>
    <p:sldId id="279" r:id="rId17"/>
    <p:sldId id="281" r:id="rId18"/>
    <p:sldId id="284" r:id="rId19"/>
    <p:sldId id="288" r:id="rId20"/>
    <p:sldId id="290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83CA-B287-417B-8A30-E1F1D127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3A213-9915-45D7-B08A-7DB7310B5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14A1-6BE3-4C53-B72C-8A58DB8A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9522-E0A6-468B-85E4-E184E23D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CD2A-4E67-4CC6-A801-8EE7EBB3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FC25-FE65-4571-A04E-25A052F8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70E45-3102-4992-B195-F3633AAEF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2F1B-0E56-4969-8C05-35C10EBC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C5BBC-CAFE-4745-BA42-E021EC48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A6F3-5D05-425C-A08F-4A5C2035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8AB71-E5E0-466D-BBC9-C4C14E88A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554DE-0CDB-4130-8D98-B5415595D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E2EB-DDFD-4253-8E03-9170684A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9145C-6304-475D-97A1-80B548C9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E0F6-589B-414F-BCC7-AA9DF93A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F284-CF66-4CE1-BB86-2FBC13BA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58D9-7B10-44CD-82E1-DF0BF77C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70099-D502-4111-A854-E1EB6B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F7B8F-7C4A-4563-8B3E-6504136B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3808-97BB-4201-A20F-7E592BF5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EB3A6-05B0-478F-BA04-DA4F7990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90F9-B878-41E8-9D6B-2C97F01E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BDFA8-ACE6-4F71-875F-5249DF27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E0C2-AC52-4DD9-BBBA-E4E083DA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DC44F-2D52-4533-AF5D-BB7F3BC1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2290-8180-4023-91A1-ECFB2B46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36D8-AE1A-4D3A-9C2A-1B6F403C9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54548-7798-477C-AABA-9D93FEB3F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CA818-CE11-4A69-98FA-9365A223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13AD6-E7B8-4027-9FE1-24E64B4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A959C-6BD7-4B40-85E2-E8797D7C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7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76EC-C9A7-4FED-9934-A2F26DBE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68818-9C9D-4023-B657-64C983BC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461F0-7A01-4B10-BBE2-197F85FCB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CD4D0-D679-4064-BC0E-09715AD1D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F8700-7641-477D-B4C5-82A9ECE1C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AFC85-0899-4179-94C8-0724B91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7AA37-B9E3-499D-9B3E-F9236330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42B67-FA2E-4E55-8889-2C737F9A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BF9F-2319-4438-8AC9-3969834C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1529-0CFE-4BA5-A48E-5951B33F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6A61F-873F-4E73-95FF-3A6333C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88BCC-4CAF-4390-8056-D0928C5F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6024E-3ABE-4FF7-B977-5F579022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0B629-EDE2-405C-820B-D8B21ED6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B61F-FDE4-4B75-9A5C-E2B32DEA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2C3F-966A-4A0C-957E-A4F06CF0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DF716-74E4-491F-80C3-DD544FC7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87BFA-88B2-4E0F-A448-67982F541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42A9E-CABD-40A0-9A28-5683B6BE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9E26A-620A-4B79-9F24-901B009D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07793-208F-417A-84DF-3C8291B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0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61A4-A1CA-42EA-9B21-51379599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E4E61-A228-4153-AF1D-F04D161B1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280DB-4F7A-4819-A913-8CE06AAE4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80629-2D5A-4BB5-AC78-AC0F676B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38AC0-EDAF-4081-999A-30F02A60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8B7D1-86F0-4266-8A81-09CA5F2B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CD18B-E19C-4C55-8C33-B9109E44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C93AA-BDC5-466A-9FEB-2A01959C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0583-57A0-4CD8-B295-61812AF11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DCC4-A871-4C3C-8B96-54059172247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C12E-14E8-4FF2-BC4B-86FA682E5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B4C8-200E-4264-9204-CB25B41CE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42C7-2C74-4F99-A9ED-72E25498D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rdings.join.me/UR_KvQV-XE6FGQpI7Jnn2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2D7AB-6EBE-476B-A59E-889270B9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7" y="681037"/>
            <a:ext cx="11253409" cy="308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E51D6-4B1A-49C0-977A-6D45BE183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63" y="3591340"/>
            <a:ext cx="6171516" cy="38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73585-9B27-43B3-AF79-C322A496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890587"/>
            <a:ext cx="56102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4DB7D2-1FB5-4C2E-AFA0-1DA7536E9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7" t="16333" r="2623" b="6673"/>
          <a:stretch/>
        </p:blipFill>
        <p:spPr>
          <a:xfrm>
            <a:off x="1120877" y="855406"/>
            <a:ext cx="8303341" cy="5245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9C523-B593-4E2C-B99F-817B798080E3}"/>
              </a:ext>
            </a:extLst>
          </p:cNvPr>
          <p:cNvSpPr txBox="1"/>
          <p:nvPr/>
        </p:nvSpPr>
        <p:spPr>
          <a:xfrm>
            <a:off x="10309123" y="1342103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Tolerant</a:t>
            </a:r>
          </a:p>
        </p:txBody>
      </p:sp>
    </p:spTree>
    <p:extLst>
      <p:ext uri="{BB962C8B-B14F-4D97-AF65-F5344CB8AC3E}">
        <p14:creationId xmlns:p14="http://schemas.microsoft.com/office/powerpoint/2010/main" val="215791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B867-61D3-45BD-AC51-43DC191B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89" b="2205"/>
          <a:stretch/>
        </p:blipFill>
        <p:spPr>
          <a:xfrm>
            <a:off x="261170" y="589936"/>
            <a:ext cx="5534946" cy="3283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44E05-9E8D-452B-98E1-71EEA6413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" t="15004" r="12547" b="6434"/>
          <a:stretch/>
        </p:blipFill>
        <p:spPr>
          <a:xfrm>
            <a:off x="5968796" y="2344994"/>
            <a:ext cx="5534946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73BA1-A021-4FE8-B567-726BCC5B3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 t="17742" r="3575" b="11422"/>
          <a:stretch/>
        </p:blipFill>
        <p:spPr>
          <a:xfrm>
            <a:off x="294968" y="250722"/>
            <a:ext cx="7108722" cy="3967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BEDFE-64B9-462E-9B5D-C241797A4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5" t="7472" r="11404" b="8261"/>
          <a:stretch/>
        </p:blipFill>
        <p:spPr>
          <a:xfrm>
            <a:off x="6809608" y="3038169"/>
            <a:ext cx="4517153" cy="35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7FE8E-6748-41FC-B1FB-044A16A9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181"/>
            <a:ext cx="5451628" cy="4370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945D3-9CF6-4C55-A137-6D73394E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6" y="327075"/>
            <a:ext cx="51339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5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FAB4A-E80D-4B4D-BE9D-1A4E8310C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" t="16300" r="4855" b="5110"/>
          <a:stretch/>
        </p:blipFill>
        <p:spPr>
          <a:xfrm>
            <a:off x="162233" y="117988"/>
            <a:ext cx="7049729" cy="445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48923-99D9-4597-8894-F151814B0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0" t="13300" r="5716" b="8373"/>
          <a:stretch/>
        </p:blipFill>
        <p:spPr>
          <a:xfrm>
            <a:off x="6096000" y="2868299"/>
            <a:ext cx="5933767" cy="38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2A835-23DF-4FAC-AFC0-64960FB8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9" t="17454" r="5348" b="8313"/>
          <a:stretch/>
        </p:blipFill>
        <p:spPr>
          <a:xfrm>
            <a:off x="476863" y="486697"/>
            <a:ext cx="5619137" cy="3952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D092D-24D5-4F70-8A80-F2D4F7888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63" r="3353" b="7055"/>
          <a:stretch/>
        </p:blipFill>
        <p:spPr>
          <a:xfrm>
            <a:off x="6096000" y="3082413"/>
            <a:ext cx="6043725" cy="3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96D001-9A18-4334-92B9-77622A1B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1" y="183586"/>
            <a:ext cx="5524500" cy="513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ABAA7C-77B1-4E91-8AC3-862BFBCB1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15259" r="3230" b="7321"/>
          <a:stretch/>
        </p:blipFill>
        <p:spPr>
          <a:xfrm>
            <a:off x="5923321" y="516194"/>
            <a:ext cx="5633884" cy="40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6F4BC-CE42-496D-AFB0-37738580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6" y="501445"/>
            <a:ext cx="5000515" cy="3905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B3574-C9D9-4C92-8C9E-813B52004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7" t="16040" r="5193" b="4069"/>
          <a:stretch/>
        </p:blipFill>
        <p:spPr>
          <a:xfrm>
            <a:off x="5290566" y="2216406"/>
            <a:ext cx="6734488" cy="43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6120B-2BB7-4504-92B3-C7DC60D09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5" t="16724" r="16624" b="6672"/>
          <a:stretch/>
        </p:blipFill>
        <p:spPr>
          <a:xfrm>
            <a:off x="191729" y="383459"/>
            <a:ext cx="5102942" cy="4159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690095-C082-45CD-BCFA-0036D6209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50" t="17330" r="9822" b="22655"/>
          <a:stretch/>
        </p:blipFill>
        <p:spPr>
          <a:xfrm>
            <a:off x="5294671" y="1253612"/>
            <a:ext cx="5899969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0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49526-C79B-447F-BA20-FEFF6879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843087"/>
            <a:ext cx="10325100" cy="3171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3D16C-AC6D-438C-8212-768EAA7FC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377"/>
          <a:stretch/>
        </p:blipFill>
        <p:spPr>
          <a:xfrm>
            <a:off x="297017" y="681037"/>
            <a:ext cx="11253409" cy="1344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556B2-2E79-4D58-81EF-9E80BE9A745A}"/>
              </a:ext>
            </a:extLst>
          </p:cNvPr>
          <p:cNvSpPr txBox="1"/>
          <p:nvPr/>
        </p:nvSpPr>
        <p:spPr>
          <a:xfrm>
            <a:off x="469295" y="5332964"/>
            <a:ext cx="1125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 on Leaves “Energize” our Streams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233967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46AE4-BE77-403B-AFDF-1628BCEAA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91"/>
          <a:stretch/>
        </p:blipFill>
        <p:spPr>
          <a:xfrm>
            <a:off x="599921" y="353962"/>
            <a:ext cx="5800725" cy="3480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BB30B-751C-4E73-BB81-5F0CB74EF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7" t="21692" r="12510" b="6682"/>
          <a:stretch/>
        </p:blipFill>
        <p:spPr>
          <a:xfrm>
            <a:off x="8105549" y="1083699"/>
            <a:ext cx="3752153" cy="34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C8CA8-5BA7-4299-9A06-4CE4A567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59" y="385455"/>
            <a:ext cx="4714875" cy="576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EF844-A774-4286-8274-9BDFB9A0B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7" t="17193" r="6300" b="6761"/>
          <a:stretch/>
        </p:blipFill>
        <p:spPr>
          <a:xfrm>
            <a:off x="368709" y="1253613"/>
            <a:ext cx="5487997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A442-F82B-4C6F-A7DE-4F9CE3772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8870"/>
            <a:ext cx="5181600" cy="5448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MICROBES</a:t>
            </a:r>
          </a:p>
          <a:p>
            <a:pPr marL="0" indent="0" fontAlgn="base">
              <a:buNone/>
            </a:pPr>
            <a:r>
              <a:rPr lang="en-US" dirty="0"/>
              <a:t>A microbe, or “microscopic organism,” is a living thing that is too small to be seen with the naked eye.  </a:t>
            </a:r>
          </a:p>
          <a:p>
            <a:pPr marL="0" indent="0" fontAlgn="base">
              <a:buNone/>
            </a:pPr>
            <a:r>
              <a:rPr lang="en-US" dirty="0"/>
              <a:t>Examples:</a:t>
            </a:r>
          </a:p>
          <a:p>
            <a:pPr marL="0" indent="0" fontAlgn="base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Bacteria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Archaea   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 key 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Fungi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Protists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Virus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Microscopic Animals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54B89-D3A6-4820-8925-9EF090321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8870"/>
            <a:ext cx="5181600" cy="5448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MACROINVERTEBRATES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Macroinvertebrates are organisms that lack a spine and are large enough to be seen with the naked eye.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Examples: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flatworms, crayfish, snails, clams and insects, such as dragonflies. </a:t>
            </a:r>
          </a:p>
        </p:txBody>
      </p:sp>
    </p:spTree>
    <p:extLst>
      <p:ext uri="{BB962C8B-B14F-4D97-AF65-F5344CB8AC3E}">
        <p14:creationId xmlns:p14="http://schemas.microsoft.com/office/powerpoint/2010/main" val="31151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38345-652D-4252-8DBF-CAE2DAF20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77"/>
          <a:stretch/>
        </p:blipFill>
        <p:spPr>
          <a:xfrm>
            <a:off x="297017" y="681037"/>
            <a:ext cx="11253409" cy="1344711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6D63B0F-99CB-4914-A037-F9B75FDD3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695" y="2400300"/>
            <a:ext cx="6200775" cy="445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A55DF-3EBB-4EC9-9253-3D01E97B020A}"/>
              </a:ext>
            </a:extLst>
          </p:cNvPr>
          <p:cNvSpPr txBox="1"/>
          <p:nvPr/>
        </p:nvSpPr>
        <p:spPr>
          <a:xfrm>
            <a:off x="829994" y="2588455"/>
            <a:ext cx="1674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Leaf Pack video from 6:19 to 9:00</a:t>
            </a:r>
          </a:p>
          <a:p>
            <a:endParaRPr lang="en-US" dirty="0"/>
          </a:p>
          <a:p>
            <a:r>
              <a:rPr lang="en-US" dirty="0"/>
              <a:t>https://recordings.join.me/UR_KvQV-XE6FGQpI7Jnn2w</a:t>
            </a:r>
          </a:p>
        </p:txBody>
      </p:sp>
    </p:spTree>
    <p:extLst>
      <p:ext uri="{BB962C8B-B14F-4D97-AF65-F5344CB8AC3E}">
        <p14:creationId xmlns:p14="http://schemas.microsoft.com/office/powerpoint/2010/main" val="175641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CF54B-2EB1-4ABC-9B56-3FE1B51A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" y="0"/>
            <a:ext cx="966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9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7185D-B386-480B-B2C9-8698C0700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248478"/>
            <a:ext cx="10429461" cy="69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E850E-01B3-4869-8411-C4E31FB4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662608"/>
            <a:ext cx="10336695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664D8-15E9-470E-AEDA-EB0584A8A0A6}"/>
              </a:ext>
            </a:extLst>
          </p:cNvPr>
          <p:cNvSpPr txBox="1"/>
          <p:nvPr/>
        </p:nvSpPr>
        <p:spPr>
          <a:xfrm>
            <a:off x="2027583" y="1033670"/>
            <a:ext cx="8772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LEAF PACK Macroinvertebrate PICTURES</a:t>
            </a:r>
          </a:p>
        </p:txBody>
      </p:sp>
    </p:spTree>
    <p:extLst>
      <p:ext uri="{BB962C8B-B14F-4D97-AF65-F5344CB8AC3E}">
        <p14:creationId xmlns:p14="http://schemas.microsoft.com/office/powerpoint/2010/main" val="194022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0FB18-B466-48EF-8142-1C3ABF70E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4" b="4546"/>
          <a:stretch/>
        </p:blipFill>
        <p:spPr>
          <a:xfrm>
            <a:off x="363793" y="1010264"/>
            <a:ext cx="4873975" cy="4586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75525-1591-46E8-A1A0-DF130827B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1" t="15945" r="15213" b="3780"/>
          <a:stretch/>
        </p:blipFill>
        <p:spPr>
          <a:xfrm>
            <a:off x="4984955" y="693174"/>
            <a:ext cx="6843252" cy="5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5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98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Megonigal, Elizabeth</dc:creator>
  <cp:lastModifiedBy>Elizabeth Megonigal</cp:lastModifiedBy>
  <cp:revision>10</cp:revision>
  <dcterms:created xsi:type="dcterms:W3CDTF">2017-11-15T01:12:22Z</dcterms:created>
  <dcterms:modified xsi:type="dcterms:W3CDTF">2017-11-15T16:12:52Z</dcterms:modified>
</cp:coreProperties>
</file>