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3" r:id="rId4"/>
    <p:sldId id="270" r:id="rId5"/>
    <p:sldId id="267" r:id="rId6"/>
    <p:sldId id="28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weebly.com/hom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Started: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47" y="2014194"/>
            <a:ext cx="11422505" cy="393192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en-US" sz="3200" dirty="0"/>
              <a:t>Make a free account:        </a:t>
            </a:r>
            <a:r>
              <a:rPr lang="en-US" sz="3200" dirty="0">
                <a:hlinkClick r:id="rId2"/>
              </a:rPr>
              <a:t>https://www.weebly.com/home/</a:t>
            </a:r>
            <a:r>
              <a:rPr lang="en-US" sz="3200" dirty="0"/>
              <a:t>  </a:t>
            </a: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endParaRPr lang="en-US" sz="3200" dirty="0"/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en-US" sz="3200" dirty="0"/>
              <a:t>Select a theme: </a:t>
            </a: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en-US" sz="3200" dirty="0"/>
              <a:t>       </a:t>
            </a:r>
            <a:r>
              <a:rPr lang="en-US" sz="3200" b="1" i="1" dirty="0">
                <a:solidFill>
                  <a:srgbClr val="0070C0"/>
                </a:solidFill>
              </a:rPr>
              <a:t>What's a theme?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/>
              <a:t>It's a combination of the code, colors, and general structure. </a:t>
            </a: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en-US" sz="3200" i="1" dirty="0"/>
              <a:t>CHOSE </a:t>
            </a:r>
            <a:r>
              <a:rPr lang="en-US" sz="3200" b="1" i="1" dirty="0">
                <a:solidFill>
                  <a:srgbClr val="FF0000"/>
                </a:solidFill>
              </a:rPr>
              <a:t>PERSONAL</a:t>
            </a:r>
            <a:r>
              <a:rPr lang="en-US" sz="3200" i="1" dirty="0"/>
              <a:t>– THEN </a:t>
            </a:r>
            <a:r>
              <a:rPr lang="en-US" sz="3200" b="1" i="1" dirty="0">
                <a:solidFill>
                  <a:srgbClr val="FF0000"/>
                </a:solidFill>
              </a:rPr>
              <a:t>SUSAN SMITH </a:t>
            </a:r>
            <a:r>
              <a:rPr lang="en-US" sz="3200" i="1" dirty="0"/>
              <a:t>THEME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8" r="12044" b="12045"/>
          <a:stretch/>
        </p:blipFill>
        <p:spPr>
          <a:xfrm>
            <a:off x="7547675" y="642594"/>
            <a:ext cx="3967566" cy="31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9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83" y="229375"/>
            <a:ext cx="4931044" cy="1371600"/>
          </a:xfrm>
        </p:spPr>
        <p:txBody>
          <a:bodyPr/>
          <a:lstStyle/>
          <a:p>
            <a:r>
              <a:rPr lang="en-US" dirty="0"/>
              <a:t>Domain Name: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66" y="1630472"/>
            <a:ext cx="10058400" cy="464506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3200" dirty="0"/>
              <a:t>Once you've selected a theme, you'll be prompted to </a:t>
            </a:r>
            <a:r>
              <a:rPr lang="en-US" sz="3200" b="1" dirty="0">
                <a:solidFill>
                  <a:srgbClr val="0070C0"/>
                </a:solidFill>
              </a:rPr>
              <a:t>choose your site address</a:t>
            </a:r>
            <a:r>
              <a:rPr lang="en-US" sz="3200" dirty="0"/>
              <a:t>.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3200" i="1" dirty="0">
              <a:solidFill>
                <a:srgbClr val="0070C0"/>
              </a:solidFill>
              <a:latin typeface="Al Nile" charset="-78"/>
              <a:ea typeface="Al Nile" charset="-78"/>
              <a:cs typeface="Al Nile" charset="-78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3200" dirty="0">
                <a:solidFill>
                  <a:srgbClr val="0070C0"/>
                </a:solidFill>
                <a:latin typeface="Al Nile" charset="-78"/>
                <a:ea typeface="Al Nile" charset="-78"/>
                <a:cs typeface="Al Nile" charset="-78"/>
              </a:rPr>
              <a:t>Everyone will chose: nms</a:t>
            </a:r>
            <a:r>
              <a:rPr lang="en-US" sz="3200" dirty="0">
                <a:solidFill>
                  <a:srgbClr val="FF0000"/>
                </a:solidFill>
                <a:latin typeface="Al Nile" charset="-78"/>
                <a:ea typeface="Al Nile" charset="-78"/>
                <a:cs typeface="Al Nile" charset="-78"/>
              </a:rPr>
              <a:t>s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#</a:t>
            </a:r>
            <a:r>
              <a:rPr lang="en-US" sz="3200" dirty="0">
                <a:solidFill>
                  <a:srgbClr val="7030A0"/>
                </a:solidFill>
                <a:latin typeface="Al Nile" charset="-78"/>
                <a:ea typeface="Al Nile" charset="-78"/>
                <a:cs typeface="Al Nile" charset="-78"/>
              </a:rPr>
              <a:t>lastname</a:t>
            </a:r>
            <a:r>
              <a:rPr lang="en-US" sz="3200" dirty="0">
                <a:solidFill>
                  <a:srgbClr val="0070C0"/>
                </a:solidFill>
                <a:latin typeface="Al Nile" charset="-78"/>
                <a:ea typeface="Al Nile" charset="-78"/>
                <a:cs typeface="Al Nile" charset="-78"/>
              </a:rPr>
              <a:t>.weebly.com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3200" dirty="0">
              <a:solidFill>
                <a:srgbClr val="0070C0"/>
              </a:solidFill>
              <a:latin typeface="Al Nile" charset="-78"/>
              <a:ea typeface="Al Nile" charset="-78"/>
              <a:cs typeface="Al Nile" charset="-78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3200" dirty="0">
              <a:solidFill>
                <a:srgbClr val="0070C0"/>
              </a:solidFill>
              <a:latin typeface="Al Nile" charset="-78"/>
              <a:ea typeface="Al Nile" charset="-78"/>
              <a:cs typeface="Al Nile" charset="-78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3200" dirty="0">
              <a:solidFill>
                <a:srgbClr val="0070C0"/>
              </a:solidFill>
              <a:latin typeface="Al Nile" charset="-78"/>
              <a:ea typeface="Al Nile" charset="-78"/>
              <a:cs typeface="Al Nile" charset="-78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3200" b="1" i="1" dirty="0">
                <a:solidFill>
                  <a:srgbClr val="7030A0"/>
                </a:solidFill>
                <a:latin typeface="Al Nile" charset="-78"/>
                <a:ea typeface="Al Nile" charset="-78"/>
                <a:cs typeface="Al Nile" charset="-78"/>
              </a:rPr>
              <a:t>Example:  nmss2smith.weebly.com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3200" b="1" i="1" dirty="0">
                <a:latin typeface="Al Nile" charset="-78"/>
                <a:ea typeface="Al Nile" charset="-78"/>
                <a:cs typeface="Al Nile" charset="-78"/>
              </a:rPr>
              <a:t>This address appears at the bottom under “Subdomain”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3200" b="1" i="1" dirty="0">
              <a:solidFill>
                <a:srgbClr val="7030A0"/>
              </a:solidFill>
              <a:latin typeface="Al Nile" charset="-78"/>
              <a:ea typeface="Al Nile" charset="-78"/>
              <a:cs typeface="Al Nile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342" y="298049"/>
            <a:ext cx="2903780" cy="18097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5F26BC-9809-4627-A87C-0583369B2E32}"/>
              </a:ext>
            </a:extLst>
          </p:cNvPr>
          <p:cNvCxnSpPr/>
          <p:nvPr/>
        </p:nvCxnSpPr>
        <p:spPr>
          <a:xfrm>
            <a:off x="6693031" y="3619893"/>
            <a:ext cx="461913" cy="301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A7C75B-83E9-4FC7-A49E-DDDCD6BEABAE}"/>
              </a:ext>
            </a:extLst>
          </p:cNvPr>
          <p:cNvCxnSpPr>
            <a:cxnSpLocks/>
          </p:cNvCxnSpPr>
          <p:nvPr/>
        </p:nvCxnSpPr>
        <p:spPr>
          <a:xfrm>
            <a:off x="5491566" y="3621464"/>
            <a:ext cx="0" cy="432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A17B7FC-182D-47BB-881F-4A62C92EEAF1}"/>
              </a:ext>
            </a:extLst>
          </p:cNvPr>
          <p:cNvCxnSpPr>
            <a:cxnSpLocks/>
          </p:cNvCxnSpPr>
          <p:nvPr/>
        </p:nvCxnSpPr>
        <p:spPr>
          <a:xfrm flipH="1">
            <a:off x="4676706" y="3649551"/>
            <a:ext cx="561721" cy="291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622D9C0-5D4F-46C2-A76C-11998BF7A2BB}"/>
              </a:ext>
            </a:extLst>
          </p:cNvPr>
          <p:cNvSpPr txBox="1"/>
          <p:nvPr/>
        </p:nvSpPr>
        <p:spPr>
          <a:xfrm>
            <a:off x="2771481" y="4053526"/>
            <a:ext cx="190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dirty="0" err="1"/>
              <a:t>skiados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CDDC9B-29DC-412E-9E83-490819BB44E3}"/>
              </a:ext>
            </a:extLst>
          </p:cNvPr>
          <p:cNvSpPr txBox="1"/>
          <p:nvPr/>
        </p:nvSpPr>
        <p:spPr>
          <a:xfrm>
            <a:off x="4787806" y="4189934"/>
            <a:ext cx="190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period #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10CC8A-5AF7-4D20-8D33-6A379578D32A}"/>
              </a:ext>
            </a:extLst>
          </p:cNvPr>
          <p:cNvSpPr txBox="1"/>
          <p:nvPr/>
        </p:nvSpPr>
        <p:spPr>
          <a:xfrm>
            <a:off x="7011275" y="4075522"/>
            <a:ext cx="190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last name</a:t>
            </a:r>
          </a:p>
        </p:txBody>
      </p:sp>
    </p:spTree>
    <p:extLst>
      <p:ext uri="{BB962C8B-B14F-4D97-AF65-F5344CB8AC3E}">
        <p14:creationId xmlns:p14="http://schemas.microsoft.com/office/powerpoint/2010/main" val="61553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Build your site: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95" y="2103119"/>
            <a:ext cx="11047751" cy="4417601"/>
          </a:xfrm>
        </p:spPr>
        <p:txBody>
          <a:bodyPr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3200" b="1" i="1" dirty="0">
                <a:solidFill>
                  <a:srgbClr val="0070C0"/>
                </a:solidFill>
              </a:rPr>
              <a:t>Go to your DASHBOARD</a:t>
            </a:r>
            <a:r>
              <a:rPr lang="en-US" sz="3200" dirty="0"/>
              <a:t>– we are ready to build—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3200" dirty="0"/>
              <a:t> </a:t>
            </a:r>
            <a:r>
              <a:rPr lang="en-US" sz="3200" b="1" i="1" dirty="0">
                <a:solidFill>
                  <a:srgbClr val="0070C0"/>
                </a:solidFill>
              </a:rPr>
              <a:t>Go to </a:t>
            </a:r>
            <a:r>
              <a:rPr lang="en-US" sz="3200" b="1" dirty="0">
                <a:solidFill>
                  <a:srgbClr val="0070C0"/>
                </a:solidFill>
              </a:rPr>
              <a:t>EDIT SITE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3200" dirty="0"/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3200" dirty="0"/>
              <a:t>We will have 6 pages:</a:t>
            </a: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US" sz="3200" b="1" dirty="0">
                <a:solidFill>
                  <a:srgbClr val="006600"/>
                </a:solidFill>
              </a:rPr>
              <a:t>Introduction</a:t>
            </a: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US" sz="3200" b="1" dirty="0">
                <a:solidFill>
                  <a:srgbClr val="006600"/>
                </a:solidFill>
              </a:rPr>
              <a:t>Research</a:t>
            </a: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US" sz="3200" b="1" dirty="0">
                <a:solidFill>
                  <a:srgbClr val="006600"/>
                </a:solidFill>
              </a:rPr>
              <a:t>Action Plan</a:t>
            </a: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US" sz="3200" b="1" dirty="0">
                <a:solidFill>
                  <a:srgbClr val="006600"/>
                </a:solidFill>
              </a:rPr>
              <a:t>Pictures</a:t>
            </a: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US" sz="3200" b="1" dirty="0">
                <a:solidFill>
                  <a:srgbClr val="006600"/>
                </a:solidFill>
              </a:rPr>
              <a:t>Reflection</a:t>
            </a: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US" sz="3200" b="1" dirty="0">
                <a:solidFill>
                  <a:srgbClr val="006600"/>
                </a:solidFill>
              </a:rPr>
              <a:t>PSA</a:t>
            </a:r>
            <a:endParaRPr 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8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24" y="1034056"/>
            <a:ext cx="9654793" cy="5388722"/>
          </a:xfrm>
        </p:spPr>
      </p:pic>
      <p:sp>
        <p:nvSpPr>
          <p:cNvPr id="5" name="Curved Left Arrow 4"/>
          <p:cNvSpPr/>
          <p:nvPr/>
        </p:nvSpPr>
        <p:spPr>
          <a:xfrm rot="16493029">
            <a:off x="5840099" y="-782992"/>
            <a:ext cx="1557541" cy="403779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4027" y="1952786"/>
            <a:ext cx="237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158702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90" y="193729"/>
            <a:ext cx="10058400" cy="1371600"/>
          </a:xfrm>
        </p:spPr>
        <p:txBody>
          <a:bodyPr/>
          <a:lstStyle/>
          <a:p>
            <a:r>
              <a:rPr lang="en-US" dirty="0"/>
              <a:t>BUILD the page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8" y="1565329"/>
            <a:ext cx="7129220" cy="499045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8602" y="2804984"/>
            <a:ext cx="3305539" cy="235595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/>
              <a:t>Select Build.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/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3200" dirty="0"/>
              <a:t>1. Give your page a </a:t>
            </a:r>
            <a:r>
              <a:rPr lang="en-US" sz="3200" b="1" dirty="0"/>
              <a:t>TITLE</a:t>
            </a:r>
            <a:r>
              <a:rPr lang="en-US" sz="3200" dirty="0"/>
              <a:t>.</a:t>
            </a:r>
            <a:endParaRPr lang="en-US" sz="3200" b="1" dirty="0"/>
          </a:p>
        </p:txBody>
      </p:sp>
      <p:sp>
        <p:nvSpPr>
          <p:cNvPr id="7" name="Left Arrow 6"/>
          <p:cNvSpPr/>
          <p:nvPr/>
        </p:nvSpPr>
        <p:spPr>
          <a:xfrm rot="1164904">
            <a:off x="2143508" y="3241855"/>
            <a:ext cx="6286658" cy="6466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8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22" y="0"/>
            <a:ext cx="10058400" cy="1371600"/>
          </a:xfrm>
        </p:spPr>
        <p:txBody>
          <a:bodyPr/>
          <a:lstStyle/>
          <a:p>
            <a:r>
              <a:rPr lang="en-US" dirty="0"/>
              <a:t>EXAMPLE TITLE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28312B0-6F15-4A33-9EEC-6EA68036A0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6711" y="1117600"/>
            <a:ext cx="9175468" cy="5290963"/>
          </a:xfrm>
        </p:spPr>
      </p:pic>
    </p:spTree>
    <p:extLst>
      <p:ext uri="{BB962C8B-B14F-4D97-AF65-F5344CB8AC3E}">
        <p14:creationId xmlns:p14="http://schemas.microsoft.com/office/powerpoint/2010/main" val="1373359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117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Al Nile</vt:lpstr>
      <vt:lpstr>Arial</vt:lpstr>
      <vt:lpstr>Garamond</vt:lpstr>
      <vt:lpstr>Organic</vt:lpstr>
      <vt:lpstr>Getting Started:</vt:lpstr>
      <vt:lpstr>Domain Name:</vt:lpstr>
      <vt:lpstr>Time to Build your site:</vt:lpstr>
      <vt:lpstr>PowerPoint Presentation</vt:lpstr>
      <vt:lpstr>BUILD the page </vt:lpstr>
      <vt:lpstr>EXAMPLE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Weebly Wonderful</dc:title>
  <dc:creator>Skiados, Kristin</dc:creator>
  <cp:lastModifiedBy>Skiados, Kristin</cp:lastModifiedBy>
  <cp:revision>3</cp:revision>
  <dcterms:created xsi:type="dcterms:W3CDTF">2018-04-30T17:56:25Z</dcterms:created>
  <dcterms:modified xsi:type="dcterms:W3CDTF">2018-04-30T18:06:22Z</dcterms:modified>
</cp:coreProperties>
</file>