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86" r:id="rId3"/>
    <p:sldId id="269" r:id="rId4"/>
    <p:sldId id="271" r:id="rId5"/>
    <p:sldId id="273" r:id="rId6"/>
    <p:sldId id="274" r:id="rId7"/>
    <p:sldId id="275" r:id="rId8"/>
    <p:sldId id="27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892" y="301631"/>
            <a:ext cx="4311111" cy="1371600"/>
          </a:xfrm>
        </p:spPr>
        <p:txBody>
          <a:bodyPr/>
          <a:lstStyle/>
          <a:p>
            <a:r>
              <a:rPr lang="en-US" dirty="0"/>
              <a:t>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959" y="1425844"/>
            <a:ext cx="5449721" cy="442631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Tx/>
              <a:buNone/>
            </a:pPr>
            <a:r>
              <a:rPr lang="en-US" sz="3200" dirty="0"/>
              <a:t>2. Click on Pages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642594"/>
            <a:ext cx="4754880" cy="357106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35"/>
          <a:stretch/>
        </p:blipFill>
        <p:spPr>
          <a:xfrm>
            <a:off x="6370319" y="642595"/>
            <a:ext cx="5067429" cy="3455240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 rot="4072144">
            <a:off x="5481741" y="2202"/>
            <a:ext cx="542635" cy="33420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Click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9892" y="3715822"/>
            <a:ext cx="582787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Notice that the left menu changes.</a:t>
            </a:r>
          </a:p>
          <a:p>
            <a:r>
              <a:rPr lang="en-US" sz="2800" dirty="0"/>
              <a:t>-</a:t>
            </a:r>
            <a:r>
              <a:rPr lang="en-US" sz="2800" b="1" dirty="0">
                <a:solidFill>
                  <a:srgbClr val="7030A0"/>
                </a:solidFill>
              </a:rPr>
              <a:t>delete any existing pages</a:t>
            </a:r>
          </a:p>
          <a:p>
            <a:r>
              <a:rPr lang="en-US" sz="2800" dirty="0"/>
              <a:t>-</a:t>
            </a:r>
            <a:r>
              <a:rPr lang="en-US" sz="2800" b="1" dirty="0">
                <a:solidFill>
                  <a:srgbClr val="0432FF"/>
                </a:solidFill>
              </a:rPr>
              <a:t>add new pages (one at a time)</a:t>
            </a:r>
          </a:p>
          <a:p>
            <a:r>
              <a:rPr lang="en-US" sz="2800" dirty="0"/>
              <a:t>-</a:t>
            </a:r>
            <a:r>
              <a:rPr lang="en-US" sz="2800" b="1" dirty="0">
                <a:solidFill>
                  <a:srgbClr val="006600"/>
                </a:solidFill>
              </a:rPr>
              <a:t>headings should to match each of our six pages.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82714" y="4942703"/>
            <a:ext cx="48809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/>
              <a:t>NOTE: At any time </a:t>
            </a:r>
            <a:r>
              <a:rPr lang="en-US" sz="3200" b="1" dirty="0"/>
              <a:t>click PUBLISH</a:t>
            </a:r>
            <a:r>
              <a:rPr lang="en-US" sz="3200" dirty="0"/>
              <a:t>, to see how the page looks.</a:t>
            </a:r>
          </a:p>
          <a:p>
            <a:endParaRPr lang="en-US" sz="3200" dirty="0"/>
          </a:p>
        </p:txBody>
      </p:sp>
      <p:sp>
        <p:nvSpPr>
          <p:cNvPr id="10" name="Up Arrow 9"/>
          <p:cNvSpPr/>
          <p:nvPr/>
        </p:nvSpPr>
        <p:spPr>
          <a:xfrm rot="4156145">
            <a:off x="4292541" y="1150017"/>
            <a:ext cx="512850" cy="33420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Page Headings</a:t>
            </a:r>
          </a:p>
        </p:txBody>
      </p:sp>
    </p:spTree>
    <p:extLst>
      <p:ext uri="{BB962C8B-B14F-4D97-AF65-F5344CB8AC3E}">
        <p14:creationId xmlns:p14="http://schemas.microsoft.com/office/powerpoint/2010/main" val="165588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93369" y="0"/>
            <a:ext cx="10352868" cy="1371600"/>
          </a:xfrm>
        </p:spPr>
        <p:txBody>
          <a:bodyPr>
            <a:normAutofit/>
          </a:bodyPr>
          <a:lstStyle/>
          <a:p>
            <a:r>
              <a:rPr lang="en-US" dirty="0"/>
              <a:t>EXAMPLE </a:t>
            </a:r>
            <a:r>
              <a:rPr lang="en-US"/>
              <a:t>OF PAGE ORGANIZATION--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0415" y="6190660"/>
            <a:ext cx="12117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PAGES CAN BE REARRANGED, ADD, OR DELETED AS NEEDED</a:t>
            </a:r>
            <a:r>
              <a:rPr lang="en-US" dirty="0"/>
              <a:t>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2EEC72-1210-404B-9BCF-A9FA6972C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0624" y="1096962"/>
            <a:ext cx="9724152" cy="5144993"/>
          </a:xfrm>
        </p:spPr>
      </p:pic>
    </p:spTree>
    <p:extLst>
      <p:ext uri="{BB962C8B-B14F-4D97-AF65-F5344CB8AC3E}">
        <p14:creationId xmlns:p14="http://schemas.microsoft.com/office/powerpoint/2010/main" val="365695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27" y="243583"/>
            <a:ext cx="10058400" cy="1371600"/>
          </a:xfrm>
        </p:spPr>
        <p:txBody>
          <a:bodyPr/>
          <a:lstStyle/>
          <a:p>
            <a:r>
              <a:rPr lang="en-US"/>
              <a:t>Intro to Content Elements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3" y="1511161"/>
            <a:ext cx="10856420" cy="4735740"/>
          </a:xfrm>
        </p:spPr>
      </p:pic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6" y="1461734"/>
            <a:ext cx="10856420" cy="4735740"/>
          </a:xfrm>
        </p:spPr>
      </p:pic>
      <p:sp>
        <p:nvSpPr>
          <p:cNvPr id="7" name="Rectangle 6"/>
          <p:cNvSpPr/>
          <p:nvPr/>
        </p:nvSpPr>
        <p:spPr>
          <a:xfrm>
            <a:off x="5000367" y="6296328"/>
            <a:ext cx="7381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/>
              <a:t>NOTE: At any time </a:t>
            </a:r>
            <a:r>
              <a:rPr lang="en-US" b="1"/>
              <a:t>click PUBLISH</a:t>
            </a:r>
            <a:r>
              <a:rPr lang="en-US"/>
              <a:t>, to see how the page looks.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3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15" y="514465"/>
            <a:ext cx="10882184" cy="5636481"/>
          </a:xfrm>
        </p:spPr>
      </p:pic>
      <p:sp>
        <p:nvSpPr>
          <p:cNvPr id="6" name="Rectangle 5"/>
          <p:cNvSpPr/>
          <p:nvPr/>
        </p:nvSpPr>
        <p:spPr>
          <a:xfrm>
            <a:off x="4975653" y="6269165"/>
            <a:ext cx="7578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/>
              <a:t>NOTE: At any time </a:t>
            </a:r>
            <a:r>
              <a:rPr lang="en-US" b="1"/>
              <a:t>click PUBLISH</a:t>
            </a:r>
            <a:r>
              <a:rPr lang="en-US"/>
              <a:t>, to see how the page looks.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9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51" y="665565"/>
            <a:ext cx="10994878" cy="568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86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48" y="596039"/>
            <a:ext cx="11052708" cy="585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23" y="523256"/>
            <a:ext cx="11050291" cy="5871382"/>
          </a:xfrm>
        </p:spPr>
      </p:pic>
    </p:spTree>
    <p:extLst>
      <p:ext uri="{BB962C8B-B14F-4D97-AF65-F5344CB8AC3E}">
        <p14:creationId xmlns:p14="http://schemas.microsoft.com/office/powerpoint/2010/main" val="372380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6"/>
          <a:stretch/>
        </p:blipFill>
        <p:spPr>
          <a:xfrm>
            <a:off x="608199" y="1552492"/>
            <a:ext cx="11011761" cy="4822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5396" y="573437"/>
            <a:ext cx="10337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arrow in the upper left allows you to copy an element to the same page or another page or to move an element to </a:t>
            </a:r>
            <a:r>
              <a:rPr lang="en-US"/>
              <a:t>another page.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200" y="3963946"/>
            <a:ext cx="110117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And clicking on the box between the “X” and the arrow allows you to pick up the element and drag it around the page.</a:t>
            </a:r>
          </a:p>
        </p:txBody>
      </p:sp>
    </p:spTree>
    <p:extLst>
      <p:ext uri="{BB962C8B-B14F-4D97-AF65-F5344CB8AC3E}">
        <p14:creationId xmlns:p14="http://schemas.microsoft.com/office/powerpoint/2010/main" val="889983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164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Building</vt:lpstr>
      <vt:lpstr>EXAMPLE OF PAGE ORGANIZATION--</vt:lpstr>
      <vt:lpstr>Intro to Content Elements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</dc:title>
  <dc:creator>Skiados, Kristin</dc:creator>
  <cp:lastModifiedBy>Skiados, Kristin</cp:lastModifiedBy>
  <cp:revision>1</cp:revision>
  <dcterms:created xsi:type="dcterms:W3CDTF">2018-04-30T18:04:05Z</dcterms:created>
  <dcterms:modified xsi:type="dcterms:W3CDTF">2018-04-30T18:04:49Z</dcterms:modified>
</cp:coreProperties>
</file>