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278" r:id="rId3"/>
    <p:sldId id="280" r:id="rId4"/>
    <p:sldId id="281" r:id="rId5"/>
    <p:sldId id="282" r:id="rId6"/>
    <p:sldId id="283" r:id="rId7"/>
    <p:sldId id="284" r:id="rId8"/>
    <p:sldId id="27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hc.weebly.com/hc/en-us/requests/n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hc.weebly.com/hc/en-us/requests/n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eebly.com/app-center" TargetMode="External"/><Relationship Id="rId2" Type="http://schemas.openxmlformats.org/officeDocument/2006/relationships/hyperlink" Target="https://hc.weebly.com/hc/en-us/articles/227027928-Adding-Sections-to-Your-Pages" TargetMode="Externa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hyperlink" Target="https://hc.weebly.co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6" y="255136"/>
            <a:ext cx="10058400" cy="1371600"/>
          </a:xfrm>
        </p:spPr>
        <p:txBody>
          <a:bodyPr>
            <a:normAutofit/>
          </a:bodyPr>
          <a:lstStyle/>
          <a:p>
            <a:r>
              <a:rPr lang="en-US" dirty="0"/>
              <a:t>Create Links </a:t>
            </a:r>
            <a:r>
              <a:rPr lang="en-US" sz="2700" dirty="0"/>
              <a:t>https://youtu.be/nuj7acOe7qk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51" y="1317357"/>
            <a:ext cx="11041466" cy="5284922"/>
          </a:xfrm>
          <a:prstGeom prst="rect">
            <a:avLst/>
          </a:prstGeom>
        </p:spPr>
      </p:pic>
    </p:spTree>
    <p:extLst>
      <p:ext uri="{BB962C8B-B14F-4D97-AF65-F5344CB8AC3E}">
        <p14:creationId xmlns:p14="http://schemas.microsoft.com/office/powerpoint/2010/main" val="200284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58" t="22665" r="39373" b="-2171"/>
          <a:stretch/>
        </p:blipFill>
        <p:spPr>
          <a:xfrm>
            <a:off x="5943600" y="1306424"/>
            <a:ext cx="5016843" cy="4959372"/>
          </a:xfrm>
          <a:prstGeom prst="rect">
            <a:avLst/>
          </a:prstGeom>
        </p:spPr>
      </p:pic>
      <p:sp>
        <p:nvSpPr>
          <p:cNvPr id="7" name="Title 6"/>
          <p:cNvSpPr>
            <a:spLocks noGrp="1"/>
          </p:cNvSpPr>
          <p:nvPr>
            <p:ph type="title"/>
          </p:nvPr>
        </p:nvSpPr>
        <p:spPr>
          <a:xfrm>
            <a:off x="362465" y="421366"/>
            <a:ext cx="10058400" cy="1371600"/>
          </a:xfrm>
        </p:spPr>
        <p:txBody>
          <a:bodyPr/>
          <a:lstStyle/>
          <a:p>
            <a:r>
              <a:rPr lang="en-US" dirty="0"/>
              <a:t>Image Link</a:t>
            </a:r>
          </a:p>
        </p:txBody>
      </p:sp>
      <p:sp>
        <p:nvSpPr>
          <p:cNvPr id="8" name="Content Placeholder 7"/>
          <p:cNvSpPr>
            <a:spLocks noGrp="1"/>
          </p:cNvSpPr>
          <p:nvPr>
            <p:ph idx="1"/>
          </p:nvPr>
        </p:nvSpPr>
        <p:spPr>
          <a:xfrm>
            <a:off x="667265" y="1820150"/>
            <a:ext cx="4118919" cy="3931920"/>
          </a:xfr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t>You can also turn any image element into a link.</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dirty="0"/>
              <a:t>Click the image you want to use, then select Link from the image toolbox.</a:t>
            </a:r>
          </a:p>
        </p:txBody>
      </p:sp>
    </p:spTree>
    <p:extLst>
      <p:ext uri="{BB962C8B-B14F-4D97-AF65-F5344CB8AC3E}">
        <p14:creationId xmlns:p14="http://schemas.microsoft.com/office/powerpoint/2010/main" val="154583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Undo a Change </a:t>
            </a:r>
            <a:r>
              <a:rPr lang="en-US" sz="2000" dirty="0"/>
              <a:t>(The following is from </a:t>
            </a:r>
            <a:r>
              <a:rPr lang="en-US" sz="2000" dirty="0" err="1"/>
              <a:t>Weebly.com</a:t>
            </a:r>
            <a:r>
              <a:rPr lang="en-US" sz="2000" dirty="0"/>
              <a:t>)</a:t>
            </a:r>
          </a:p>
        </p:txBody>
      </p:sp>
      <p:sp>
        <p:nvSpPr>
          <p:cNvPr id="3" name="Content Placeholder 2"/>
          <p:cNvSpPr>
            <a:spLocks noGrp="1"/>
          </p:cNvSpPr>
          <p:nvPr>
            <p:ph idx="1"/>
          </p:nvPr>
        </p:nvSpPr>
        <p:spPr/>
        <p:txBody>
          <a:bodyPr>
            <a:normAutofit/>
          </a:bodyPr>
          <a:lstStyle/>
          <a:p>
            <a:r>
              <a:rPr lang="en-US" sz="3200" b="1" dirty="0"/>
              <a:t>Did you switch to a different theme and then decide to go back to the old one?</a:t>
            </a:r>
            <a:r>
              <a:rPr lang="en-US" sz="3200" dirty="0"/>
              <a:t> You can go back to a previous theme easily - just click on the Themes tab, then on Change Theme, and then on the Recently Used tab. You should see your previous theme there, allowing you to switch right back.</a:t>
            </a:r>
          </a:p>
          <a:p>
            <a:endParaRPr lang="en-US" sz="3200" dirty="0"/>
          </a:p>
        </p:txBody>
      </p:sp>
    </p:spTree>
    <p:extLst>
      <p:ext uri="{BB962C8B-B14F-4D97-AF65-F5344CB8AC3E}">
        <p14:creationId xmlns:p14="http://schemas.microsoft.com/office/powerpoint/2010/main" val="58642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29898"/>
            <a:ext cx="10058400" cy="5105142"/>
          </a:xfrm>
        </p:spPr>
        <p:txBody>
          <a:bodyPr/>
          <a:lstStyle/>
          <a:p>
            <a:pPr marL="0" indent="0">
              <a:spcBef>
                <a:spcPts val="0"/>
              </a:spcBef>
              <a:buClrTx/>
              <a:buNone/>
            </a:pPr>
            <a:r>
              <a:rPr lang="en-US" sz="3200" b="1" dirty="0"/>
              <a:t>Did you make a mistake while typing in a text element? </a:t>
            </a:r>
            <a:r>
              <a:rPr lang="en-US" sz="3200" dirty="0"/>
              <a:t>If your cursor is still inside the text element, then you can use the undo and redo arrows to perform several levels of undo and redo. Keep in mind that your text will be automatically saved once you click outside of the element, so you won't be able to use the undo/redo buttons after that. Also, if you deleted a file or image from inside an element, we don't have a way to restore that either.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5128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FROM WEEBLY!</a:t>
            </a:r>
          </a:p>
        </p:txBody>
      </p:sp>
      <p:sp>
        <p:nvSpPr>
          <p:cNvPr id="3" name="Content Placeholder 2"/>
          <p:cNvSpPr>
            <a:spLocks noGrp="1"/>
          </p:cNvSpPr>
          <p:nvPr>
            <p:ph idx="1"/>
          </p:nvPr>
        </p:nvSpPr>
        <p:spPr/>
        <p:txBody>
          <a:bodyPr>
            <a:normAutofit/>
          </a:bodyPr>
          <a:lstStyle/>
          <a:p>
            <a:pPr marL="0" lvl="0" indent="0">
              <a:spcBef>
                <a:spcPts val="0"/>
              </a:spcBef>
              <a:buClrTx/>
              <a:buNone/>
            </a:pPr>
            <a:r>
              <a:rPr lang="en-US" sz="3200" b="1" dirty="0"/>
              <a:t>Did you accidentally delete a page?</a:t>
            </a:r>
            <a:r>
              <a:rPr lang="en-US" sz="3200" dirty="0"/>
              <a:t> Good news! We can restore deleted pages for you. </a:t>
            </a:r>
            <a:r>
              <a:rPr lang="en-US" sz="3200" dirty="0">
                <a:hlinkClick r:id="rId2"/>
              </a:rPr>
              <a:t>Get in touch and let us know the name of the page you deleted, the name of the website, and the date when you deleted the page.</a:t>
            </a:r>
          </a:p>
          <a:p>
            <a:pPr marL="0" lvl="0" indent="0">
              <a:spcBef>
                <a:spcPts val="0"/>
              </a:spcBef>
              <a:buClrTx/>
              <a:buNone/>
            </a:pPr>
            <a:endParaRPr lang="en-US" sz="3200" dirty="0">
              <a:hlinkClick r:id="rId2"/>
            </a:endParaRPr>
          </a:p>
          <a:p>
            <a:pPr marL="0" lvl="0" indent="0">
              <a:spcBef>
                <a:spcPts val="0"/>
              </a:spcBef>
              <a:buClrTx/>
              <a:buNone/>
            </a:pPr>
            <a:endParaRPr lang="en-US" sz="3200" dirty="0">
              <a:hlinkClick r:id="rId2"/>
            </a:endParaRPr>
          </a:p>
        </p:txBody>
      </p:sp>
      <p:pic>
        <p:nvPicPr>
          <p:cNvPr id="4" name="Picture 3"/>
          <p:cNvPicPr>
            <a:picLocks noChangeAspect="1"/>
          </p:cNvPicPr>
          <p:nvPr/>
        </p:nvPicPr>
        <p:blipFill>
          <a:blip r:embed="rId3"/>
          <a:stretch>
            <a:fillRect/>
          </a:stretch>
        </p:blipFill>
        <p:spPr>
          <a:xfrm>
            <a:off x="8189563" y="4578458"/>
            <a:ext cx="3810000" cy="2133600"/>
          </a:xfrm>
          <a:prstGeom prst="rect">
            <a:avLst/>
          </a:prstGeom>
        </p:spPr>
      </p:pic>
    </p:spTree>
    <p:extLst>
      <p:ext uri="{BB962C8B-B14F-4D97-AF65-F5344CB8AC3E}">
        <p14:creationId xmlns:p14="http://schemas.microsoft.com/office/powerpoint/2010/main" val="131531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40963"/>
            <a:ext cx="10058400" cy="5694077"/>
          </a:xfrm>
        </p:spPr>
        <p:txBody>
          <a:bodyPr/>
          <a:lstStyle/>
          <a:p>
            <a:pPr marL="0" lvl="0" indent="0">
              <a:buNone/>
            </a:pPr>
            <a:r>
              <a:rPr lang="en-US" sz="3200" b="1" dirty="0"/>
              <a:t>Accidentally delete a website?</a:t>
            </a:r>
            <a:r>
              <a:rPr lang="en-US" sz="3200" dirty="0"/>
              <a:t> We can also bring this back for you if you </a:t>
            </a:r>
            <a:r>
              <a:rPr lang="en-US" sz="3200" dirty="0">
                <a:hlinkClick r:id="rId2"/>
              </a:rPr>
              <a:t>contact us. We'll need to know the name of the site and approximately when you deleted it.</a:t>
            </a:r>
            <a:endParaRPr lang="en-US" sz="3200" dirty="0"/>
          </a:p>
          <a:p>
            <a:pPr marL="0" indent="0">
              <a:buNone/>
            </a:pPr>
            <a:endParaRPr lang="en-US" sz="3200" b="1" dirty="0"/>
          </a:p>
          <a:p>
            <a:pPr marL="0" indent="0">
              <a:buNone/>
            </a:pPr>
            <a:endParaRPr lang="en-US" sz="3200" b="1" dirty="0"/>
          </a:p>
          <a:p>
            <a:pPr marL="0" indent="0">
              <a:buNone/>
            </a:pPr>
            <a:r>
              <a:rPr lang="en-US" sz="3200" b="1" dirty="0"/>
              <a:t>What if you deleted your entire </a:t>
            </a:r>
            <a:r>
              <a:rPr lang="en-US" sz="3200" b="1" dirty="0" err="1"/>
              <a:t>Weebly</a:t>
            </a:r>
            <a:r>
              <a:rPr lang="en-US" sz="3200" b="1" dirty="0"/>
              <a:t> account?</a:t>
            </a:r>
            <a:endParaRPr lang="en-US" sz="3200" dirty="0"/>
          </a:p>
          <a:p>
            <a:pPr marL="0" indent="0">
              <a:buNone/>
            </a:pPr>
            <a:r>
              <a:rPr lang="en-US" sz="3200" dirty="0"/>
              <a:t>We can undo that for you, too! Just </a:t>
            </a:r>
            <a:r>
              <a:rPr lang="en-US" sz="3200" dirty="0">
                <a:hlinkClick r:id="rId2"/>
              </a:rPr>
              <a:t>reach out and let us know the email address you used to log into the account.</a:t>
            </a:r>
            <a:endParaRPr lang="en-US" sz="3200" dirty="0"/>
          </a:p>
        </p:txBody>
      </p:sp>
      <p:pic>
        <p:nvPicPr>
          <p:cNvPr id="2" name="Picture 1"/>
          <p:cNvPicPr>
            <a:picLocks noChangeAspect="1"/>
          </p:cNvPicPr>
          <p:nvPr/>
        </p:nvPicPr>
        <p:blipFill>
          <a:blip r:embed="rId3"/>
          <a:stretch>
            <a:fillRect/>
          </a:stretch>
        </p:blipFill>
        <p:spPr>
          <a:xfrm>
            <a:off x="10525932" y="5191932"/>
            <a:ext cx="1666068" cy="1666068"/>
          </a:xfrm>
          <a:prstGeom prst="rect">
            <a:avLst/>
          </a:prstGeom>
        </p:spPr>
      </p:pic>
    </p:spTree>
    <p:extLst>
      <p:ext uri="{BB962C8B-B14F-4D97-AF65-F5344CB8AC3E}">
        <p14:creationId xmlns:p14="http://schemas.microsoft.com/office/powerpoint/2010/main" val="99903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3" y="666427"/>
            <a:ext cx="11096787" cy="5368613"/>
          </a:xfrm>
        </p:spPr>
        <p:txBody>
          <a:bodyPr>
            <a:noAutofit/>
          </a:bodyPr>
          <a:lstStyle/>
          <a:p>
            <a:pPr marL="0" indent="0">
              <a:buNone/>
            </a:pPr>
            <a:r>
              <a:rPr lang="en-US" sz="2400" dirty="0"/>
              <a:t>Here's a quick rundown of what we </a:t>
            </a:r>
            <a:r>
              <a:rPr lang="en-US" sz="2400" i="1" dirty="0"/>
              <a:t>can not</a:t>
            </a:r>
            <a:r>
              <a:rPr lang="en-US" sz="2400" dirty="0"/>
              <a:t> restore for you:</a:t>
            </a:r>
          </a:p>
          <a:p>
            <a:r>
              <a:rPr lang="en-US" sz="2400" dirty="0"/>
              <a:t>Blog posts or drafts that were deleted</a:t>
            </a:r>
          </a:p>
          <a:p>
            <a:r>
              <a:rPr lang="en-US" sz="2400" dirty="0">
                <a:hlinkClick r:id="rId2"/>
              </a:rPr>
              <a:t>Sections deleted from a page.</a:t>
            </a:r>
          </a:p>
          <a:p>
            <a:r>
              <a:rPr lang="en-US" sz="2400" dirty="0"/>
              <a:t>Contact Form entries that were deleted</a:t>
            </a:r>
          </a:p>
          <a:p>
            <a:r>
              <a:rPr lang="en-US" sz="2400" dirty="0"/>
              <a:t>Uploaded images or files that were deleted</a:t>
            </a:r>
          </a:p>
          <a:p>
            <a:r>
              <a:rPr lang="en-US" sz="2400" dirty="0"/>
              <a:t>Products or categories deleted from the Store</a:t>
            </a:r>
          </a:p>
          <a:p>
            <a:r>
              <a:rPr lang="en-US" sz="2400" dirty="0"/>
              <a:t>Custom themes that have been deleted from the Themes tab</a:t>
            </a:r>
          </a:p>
          <a:p>
            <a:r>
              <a:rPr lang="en-US" sz="2400" dirty="0"/>
              <a:t>Files/images deleted from the assets area of the code editor</a:t>
            </a:r>
          </a:p>
          <a:p>
            <a:r>
              <a:rPr lang="en-US" sz="2400" dirty="0"/>
              <a:t>Elements deleted from a page</a:t>
            </a:r>
          </a:p>
          <a:p>
            <a:r>
              <a:rPr lang="en-US" sz="2400" dirty="0"/>
              <a:t>Members and Member Groups deleted from Settings &gt; Members</a:t>
            </a:r>
          </a:p>
          <a:p>
            <a:r>
              <a:rPr lang="en-US" sz="2400" dirty="0"/>
              <a:t>Apps from the App Center that you removed via Settings &gt; My Apps (you can just re-add them from the </a:t>
            </a:r>
            <a:r>
              <a:rPr lang="en-US" sz="2400" dirty="0">
                <a:hlinkClick r:id="rId3"/>
              </a:rPr>
              <a:t>App Center, though)</a:t>
            </a:r>
            <a:endParaRPr lang="en-US" sz="2400" dirty="0"/>
          </a:p>
        </p:txBody>
      </p:sp>
      <p:pic>
        <p:nvPicPr>
          <p:cNvPr id="2" name="Picture 1"/>
          <p:cNvPicPr>
            <a:picLocks noChangeAspect="1"/>
          </p:cNvPicPr>
          <p:nvPr/>
        </p:nvPicPr>
        <p:blipFill>
          <a:blip r:embed="rId4"/>
          <a:stretch>
            <a:fillRect/>
          </a:stretch>
        </p:blipFill>
        <p:spPr>
          <a:xfrm>
            <a:off x="9475492" y="268207"/>
            <a:ext cx="2540000" cy="2540000"/>
          </a:xfrm>
          <a:prstGeom prst="rect">
            <a:avLst/>
          </a:prstGeom>
        </p:spPr>
      </p:pic>
    </p:spTree>
    <p:extLst>
      <p:ext uri="{BB962C8B-B14F-4D97-AF65-F5344CB8AC3E}">
        <p14:creationId xmlns:p14="http://schemas.microsoft.com/office/powerpoint/2010/main" val="58670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231464" cy="1371600"/>
          </a:xfrm>
        </p:spPr>
        <p:txBody>
          <a:bodyPr>
            <a:normAutofit fontScale="90000"/>
          </a:bodyPr>
          <a:lstStyle/>
          <a:p>
            <a:r>
              <a:rPr lang="en-US" dirty="0"/>
              <a:t>For more help –   </a:t>
            </a:r>
            <a:r>
              <a:rPr lang="en-US" dirty="0" err="1"/>
              <a:t>hc.weebly.com</a:t>
            </a:r>
            <a:br>
              <a:rPr lang="en-US" dirty="0"/>
            </a:br>
            <a:r>
              <a:rPr lang="en-US" dirty="0"/>
              <a:t>(</a:t>
            </a:r>
            <a:r>
              <a:rPr lang="en-US" dirty="0" err="1"/>
              <a:t>Weebly</a:t>
            </a:r>
            <a:r>
              <a:rPr lang="en-US" dirty="0"/>
              <a:t> Help Center)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901" y="2211926"/>
            <a:ext cx="8236442" cy="3932237"/>
          </a:xfrm>
        </p:spPr>
      </p:pic>
      <p:sp>
        <p:nvSpPr>
          <p:cNvPr id="5" name="TextBox 4"/>
          <p:cNvSpPr txBox="1"/>
          <p:nvPr/>
        </p:nvSpPr>
        <p:spPr>
          <a:xfrm>
            <a:off x="4091553" y="5543157"/>
            <a:ext cx="11685723" cy="584775"/>
          </a:xfrm>
          <a:prstGeom prst="rect">
            <a:avLst/>
          </a:prstGeom>
          <a:noFill/>
        </p:spPr>
        <p:txBody>
          <a:bodyPr wrap="square" rtlCol="0">
            <a:spAutoFit/>
          </a:bodyPr>
          <a:lstStyle/>
          <a:p>
            <a:r>
              <a:rPr lang="en-US" sz="3200" dirty="0">
                <a:hlinkClick r:id="rId3"/>
              </a:rPr>
              <a:t>https://hc.weebly.com</a:t>
            </a:r>
            <a:endParaRPr lang="en-US" sz="3200" dirty="0"/>
          </a:p>
        </p:txBody>
      </p:sp>
      <p:pic>
        <p:nvPicPr>
          <p:cNvPr id="3" name="Picture 2"/>
          <p:cNvPicPr>
            <a:picLocks noChangeAspect="1"/>
          </p:cNvPicPr>
          <p:nvPr/>
        </p:nvPicPr>
        <p:blipFill>
          <a:blip r:embed="rId4"/>
          <a:stretch>
            <a:fillRect/>
          </a:stretch>
        </p:blipFill>
        <p:spPr>
          <a:xfrm>
            <a:off x="9624447" y="2803902"/>
            <a:ext cx="2406542" cy="2406542"/>
          </a:xfrm>
          <a:prstGeom prst="rect">
            <a:avLst/>
          </a:prstGeom>
        </p:spPr>
      </p:pic>
    </p:spTree>
    <p:extLst>
      <p:ext uri="{BB962C8B-B14F-4D97-AF65-F5344CB8AC3E}">
        <p14:creationId xmlns:p14="http://schemas.microsoft.com/office/powerpoint/2010/main" val="6842521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146</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Create Links https://youtu.be/nuj7acOe7qk</vt:lpstr>
      <vt:lpstr>Image Link</vt:lpstr>
      <vt:lpstr>Undo a Change (The following is from Weebly.com)</vt:lpstr>
      <vt:lpstr>PowerPoint Presentation</vt:lpstr>
      <vt:lpstr>NOTES FROM WEEBLY!</vt:lpstr>
      <vt:lpstr>PowerPoint Presentation</vt:lpstr>
      <vt:lpstr>PowerPoint Presentation</vt:lpstr>
      <vt:lpstr>For more help –   hc.weebly.com (Weebly Help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Undo a Change (The following is from Weebly.com)</dc:title>
  <dc:creator>Skiados, Kristin</dc:creator>
  <cp:lastModifiedBy>Skiados, Kristin</cp:lastModifiedBy>
  <cp:revision>2</cp:revision>
  <dcterms:created xsi:type="dcterms:W3CDTF">2018-04-30T17:53:52Z</dcterms:created>
  <dcterms:modified xsi:type="dcterms:W3CDTF">2018-04-30T18:06:10Z</dcterms:modified>
</cp:coreProperties>
</file>