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3" r:id="rId6"/>
    <p:sldId id="279" r:id="rId7"/>
    <p:sldId id="280" r:id="rId8"/>
    <p:sldId id="278" r:id="rId9"/>
    <p:sldId id="283" r:id="rId10"/>
    <p:sldId id="261" r:id="rId11"/>
    <p:sldId id="262" r:id="rId12"/>
    <p:sldId id="260" r:id="rId13"/>
    <p:sldId id="264" r:id="rId14"/>
    <p:sldId id="26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75" autoAdjust="0"/>
  </p:normalViewPr>
  <p:slideViewPr>
    <p:cSldViewPr>
      <p:cViewPr varScale="1">
        <p:scale>
          <a:sx n="63" d="100"/>
          <a:sy n="63" d="100"/>
        </p:scale>
        <p:origin x="9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D2DA7E-D7A7-4098-8CDD-2DA404F45FE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E9D5E2-2F6C-4331-910A-96F9AF468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19F31-67EB-473E-9DEE-68E9A2C1FE9D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E27A9A-0F2C-49A4-A735-A4384696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58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62FD6BB-877A-43D9-8889-0E8BEDD40317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1182BE6-60B6-4D96-A41B-8EDA4D7FEFD5}" type="slidenum">
              <a:rPr lang="en-US">
                <a:solidFill>
                  <a:srgbClr val="FDA02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DA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1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7F21-1E96-4A7A-B47F-4246D1CD3675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2C39-DF33-42A1-BD65-3B41EF4F2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781C-2998-4344-9521-6929C5162309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429A-6940-4502-9DC3-1B2D748A5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E599-DCD6-40CF-8E12-3953E62EBFD5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A1F7-5603-4E4D-8D08-7033B7F6B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7FC3-BE5D-4D93-8545-C71FF1A220B7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C415-FAA4-475B-A411-D960B109B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2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E126-62EE-40F3-BEB8-09266E489A30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261-162A-4165-A467-EAE7A4284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B316-0114-4572-8027-2EB3DBEEDAF5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C607-2878-4B4F-B5B6-E63FB828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0E78-9A43-41FC-BFB7-30A4B4F2AEFB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5994-9BA7-4058-BECB-663CB4E45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3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052D4-298C-4EAC-A8A6-58DC3CBA9E66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1112-958D-442D-96FD-0D31940E9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8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D5CC-0D2F-44AB-ADFB-18EBAE5DC178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09B6-6D4C-4DB6-BFC9-C1957C7C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2C4A-93C1-4EF3-8861-71C58627B511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420C-9A43-4B29-A53F-3D96D9345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4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DB54-15AF-47E0-8278-E2F95174DA5E}" type="datetimeFigureOut">
              <a:rPr lang="en-US"/>
              <a:pPr>
                <a:defRPr/>
              </a:pPr>
              <a:t>10/12/2017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BCE0-B299-4CBC-B2AC-DB06D7B25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72740-59CB-4245-A592-B1AD1887C36B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DA0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0AD25-BE06-4722-B607-F8F4B9426A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Adaptations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02775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  <p:bldP spid="2938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41325" y="-206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Variations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246063" y="1143000"/>
            <a:ext cx="8364537" cy="5011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u="sng" dirty="0"/>
              <a:t>Variations</a:t>
            </a:r>
            <a:r>
              <a:rPr lang="en-US" altLang="en-US" sz="3200" dirty="0"/>
              <a:t> are different ways that a trait can express itself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Some variations make individuals </a:t>
            </a:r>
            <a:r>
              <a:rPr lang="en-US" altLang="en-US" sz="3200" u="sng" dirty="0"/>
              <a:t>better </a:t>
            </a:r>
            <a:r>
              <a:rPr lang="en-US" altLang="en-US" sz="3200" dirty="0"/>
              <a:t>fit for survival from predators allowing them to reproduce and </a:t>
            </a:r>
            <a:r>
              <a:rPr lang="en-US" altLang="en-US" sz="3200" u="sng" dirty="0"/>
              <a:t>pass</a:t>
            </a:r>
            <a:r>
              <a:rPr lang="en-US" altLang="en-US" sz="3200" dirty="0"/>
              <a:t> the favorable trait to their offspring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/>
              <a:t>Ex. Variations among turtles make some of them better able to survive. Turtles that survive to become adults will be able to reproduce.</a:t>
            </a:r>
          </a:p>
          <a:p>
            <a:pPr eaLnBrk="1" hangingPunct="1">
              <a:lnSpc>
                <a:spcPct val="80000"/>
              </a:lnSpc>
            </a:pPr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362576030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625" y="290513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Variations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00200"/>
            <a:ext cx="76517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633538"/>
            <a:ext cx="7224713" cy="359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33513"/>
            <a:ext cx="823595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9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793750"/>
            <a:ext cx="3567112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793750"/>
            <a:ext cx="4321175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0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455613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Natural Selection by Environment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60425" y="1501775"/>
            <a:ext cx="6959600" cy="43307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Variations can also allow organisms to become better adapted to survive in a particular </a:t>
            </a:r>
            <a:r>
              <a:rPr lang="en-US" altLang="en-US" sz="2800" u="sng" dirty="0"/>
              <a:t>climate.</a:t>
            </a:r>
          </a:p>
          <a:p>
            <a:pPr eaLnBrk="1" hangingPunct="1"/>
            <a:r>
              <a:rPr lang="en-US" altLang="en-US" sz="2800" dirty="0"/>
              <a:t>Organisms expressing traits that allow them to survive &amp; reproduce in a particular environment will become the </a:t>
            </a:r>
            <a:r>
              <a:rPr lang="en-US" altLang="en-US" sz="2800" u="sng" dirty="0"/>
              <a:t>dominant</a:t>
            </a:r>
            <a:r>
              <a:rPr lang="en-US" altLang="en-US" sz="2800" dirty="0"/>
              <a:t> life within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4748340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Arial" charset="0"/>
              </a:rPr>
              <a:t>Example of inherited traits for survival &amp; reproduction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lnSpcReduction="10000"/>
          </a:bodyPr>
          <a:lstStyle/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u="sng" dirty="0">
                <a:cs typeface="Arial" pitchFamily="34" charset="0"/>
              </a:rPr>
              <a:t>Camouflage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Snake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u="sng" dirty="0">
                <a:cs typeface="Arial" pitchFamily="34" charset="0"/>
              </a:rPr>
              <a:t>Mimicry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Mexican Milk Snake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u="sng" dirty="0">
                <a:cs typeface="Arial" pitchFamily="34" charset="0"/>
              </a:rPr>
              <a:t>Bright colors/poisonous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Skunk and Poison Arrow Frog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cs typeface="Arial" pitchFamily="34" charset="0"/>
              </a:rPr>
              <a:t>“Hair” projections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Hedgehog quills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Deer Antlers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u="sng" dirty="0">
                <a:cs typeface="Arial" pitchFamily="34" charset="0"/>
              </a:rPr>
              <a:t>Courtship</a:t>
            </a:r>
            <a:r>
              <a:rPr lang="en-US" dirty="0">
                <a:cs typeface="Arial" pitchFamily="34" charset="0"/>
              </a:rPr>
              <a:t> behaviors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Male birds dance &amp; have colors to attract mates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>
              <a:latin typeface="Bodoni MT" pitchFamily="18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12292" name="Picture 4" descr="image?id=5895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skunk29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Rote Königsnatter oder Milchschlange - Lampropeltis triangulum annu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32" y="4382729"/>
            <a:ext cx="21704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photogallery_hedgehog1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amoSnake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71" y="4495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2950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4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613"/>
            <a:ext cx="8229600" cy="1309687"/>
          </a:xfrm>
        </p:spPr>
        <p:txBody>
          <a:bodyPr/>
          <a:lstStyle/>
          <a:p>
            <a:pPr eaLnBrk="1" hangingPunct="1"/>
            <a:r>
              <a:rPr lang="en-US" altLang="en-US"/>
              <a:t>Adaptations to an Environment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103188" y="1384300"/>
            <a:ext cx="8912225" cy="528478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GungsuhChe" pitchFamily="49" charset="-127"/>
              </a:rPr>
              <a:t>Every </a:t>
            </a:r>
            <a:r>
              <a:rPr lang="en-US" altLang="en-US" sz="2800" u="sng" dirty="0">
                <a:ea typeface="GungsuhChe" pitchFamily="49" charset="-127"/>
              </a:rPr>
              <a:t>organism</a:t>
            </a:r>
            <a:r>
              <a:rPr lang="en-US" altLang="en-US" sz="2800" dirty="0">
                <a:ea typeface="GungsuhChe" pitchFamily="49" charset="-127"/>
              </a:rPr>
              <a:t> has a variety of adaptations that are suited to its specific living conditions </a:t>
            </a:r>
          </a:p>
          <a:p>
            <a:pPr eaLnBrk="1" hangingPunct="1"/>
            <a:r>
              <a:rPr lang="en-US" altLang="en-US" sz="2800" dirty="0">
                <a:ea typeface="GungsuhChe" pitchFamily="49" charset="-127"/>
              </a:rPr>
              <a:t>An </a:t>
            </a:r>
            <a:r>
              <a:rPr lang="en-US" altLang="en-US" sz="2800" u="sng" dirty="0">
                <a:ea typeface="GungsuhChe" pitchFamily="49" charset="-127"/>
              </a:rPr>
              <a:t>adaptation</a:t>
            </a:r>
            <a:r>
              <a:rPr lang="en-US" altLang="en-US" sz="2800" dirty="0">
                <a:ea typeface="GungsuhChe" pitchFamily="49" charset="-127"/>
              </a:rPr>
              <a:t> is a trait that an organism has </a:t>
            </a:r>
            <a:r>
              <a:rPr lang="en-US" altLang="en-US" sz="2800" u="sng" dirty="0">
                <a:ea typeface="GungsuhChe" pitchFamily="49" charset="-127"/>
              </a:rPr>
              <a:t>inherited</a:t>
            </a:r>
            <a:r>
              <a:rPr lang="en-US" altLang="en-US" sz="2800" dirty="0">
                <a:ea typeface="GungsuhChe" pitchFamily="49" charset="-127"/>
              </a:rPr>
              <a:t> that helps it </a:t>
            </a:r>
            <a:r>
              <a:rPr lang="en-US" altLang="en-US" sz="2800" u="sng" dirty="0">
                <a:ea typeface="GungsuhChe" pitchFamily="49" charset="-127"/>
              </a:rPr>
              <a:t>survive</a:t>
            </a:r>
            <a:r>
              <a:rPr lang="en-US" altLang="en-US" sz="2800" dirty="0">
                <a:ea typeface="GungsuhChe" pitchFamily="49" charset="-127"/>
              </a:rPr>
              <a:t> and reproduce </a:t>
            </a:r>
            <a:r>
              <a:rPr lang="en-US" altLang="en-US" sz="2800" dirty="0"/>
              <a:t>in their habitat</a:t>
            </a:r>
            <a:endParaRPr lang="en-US" altLang="en-US" sz="2800" dirty="0">
              <a:ea typeface="GungsuhChe" pitchFamily="49" charset="-127"/>
            </a:endParaRPr>
          </a:p>
          <a:p>
            <a:pPr lvl="1" eaLnBrk="1" hangingPunct="1"/>
            <a:r>
              <a:rPr lang="en-US" altLang="en-US" sz="2400" dirty="0">
                <a:ea typeface="GungsuhChe" pitchFamily="49" charset="-127"/>
              </a:rPr>
              <a:t>Ex. Sharks sense of </a:t>
            </a:r>
            <a:r>
              <a:rPr lang="en-US" altLang="en-US" sz="2400" u="sng" dirty="0">
                <a:ea typeface="GungsuhChe" pitchFamily="49" charset="-127"/>
              </a:rPr>
              <a:t>smell</a:t>
            </a:r>
            <a:r>
              <a:rPr lang="en-US" altLang="en-US" sz="2400" dirty="0">
                <a:ea typeface="GungsuhChe" pitchFamily="49" charset="-127"/>
              </a:rPr>
              <a:t>, </a:t>
            </a:r>
            <a:r>
              <a:rPr lang="en-US" altLang="en-US" sz="2400" dirty="0"/>
              <a:t>shape of a bird’s beak,</a:t>
            </a:r>
            <a:r>
              <a:rPr lang="en-US" altLang="en-US" sz="2400" dirty="0">
                <a:ea typeface="GungsuhChe" pitchFamily="49" charset="-127"/>
              </a:rPr>
              <a:t> dogs can hear well, flowers have bright </a:t>
            </a:r>
            <a:r>
              <a:rPr lang="en-US" altLang="en-US" sz="2400" u="sng" dirty="0">
                <a:ea typeface="GungsuhChe" pitchFamily="49" charset="-127"/>
              </a:rPr>
              <a:t>colors</a:t>
            </a:r>
            <a:r>
              <a:rPr lang="en-US" altLang="en-US" dirty="0">
                <a:ea typeface="GungsuhChe" pitchFamily="49" charset="-127"/>
              </a:rPr>
              <a:t> </a:t>
            </a:r>
          </a:p>
          <a:p>
            <a:pPr eaLnBrk="1" hangingPunct="1"/>
            <a:r>
              <a:rPr lang="en-US" altLang="en-US" sz="2800" dirty="0"/>
              <a:t>Physical adaptations do not develop during one lifetime, but over </a:t>
            </a:r>
            <a:r>
              <a:rPr lang="en-US" altLang="en-US" sz="2800" u="sng" dirty="0"/>
              <a:t>many</a:t>
            </a:r>
            <a:r>
              <a:rPr lang="en-US" altLang="en-US" sz="2800" dirty="0"/>
              <a:t> generations</a:t>
            </a:r>
            <a:endParaRPr lang="en-US" altLang="en-US" sz="2800" dirty="0">
              <a:ea typeface="GungsuhChe" pitchFamily="49" charset="-127"/>
            </a:endParaRPr>
          </a:p>
          <a:p>
            <a:pPr lvl="1" eaLnBrk="1" hangingPunct="1"/>
            <a:r>
              <a:rPr lang="en-US" altLang="en-US" sz="2400" u="sng" dirty="0">
                <a:ea typeface="GungsuhChe" pitchFamily="49" charset="-127"/>
              </a:rPr>
              <a:t>Genes</a:t>
            </a:r>
            <a:r>
              <a:rPr lang="en-US" altLang="en-US" sz="2400" dirty="0">
                <a:ea typeface="GungsuhChe" pitchFamily="49" charset="-127"/>
              </a:rPr>
              <a:t> that help determine </a:t>
            </a:r>
            <a:r>
              <a:rPr lang="en-US" altLang="en-US" sz="2400" u="sng" dirty="0">
                <a:ea typeface="GungsuhChe" pitchFamily="49" charset="-127"/>
              </a:rPr>
              <a:t>survival</a:t>
            </a:r>
            <a:r>
              <a:rPr lang="en-US" altLang="en-US" sz="2400" dirty="0">
                <a:ea typeface="GungsuhChe" pitchFamily="49" charset="-127"/>
              </a:rPr>
              <a:t> are passed from parent to offspring</a:t>
            </a:r>
          </a:p>
        </p:txBody>
      </p:sp>
    </p:spTree>
    <p:extLst>
      <p:ext uri="{BB962C8B-B14F-4D97-AF65-F5344CB8AC3E}">
        <p14:creationId xmlns:p14="http://schemas.microsoft.com/office/powerpoint/2010/main" val="361117148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733425"/>
            <a:ext cx="793750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52513" y="900113"/>
            <a:ext cx="39703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CDDEA">
                    <a:lumMod val="25000"/>
                  </a:srgbClr>
                </a:solidFill>
              </a:rPr>
              <a:t>How many traits can you find that are adaptations to this environment?</a:t>
            </a:r>
          </a:p>
        </p:txBody>
      </p:sp>
    </p:spTree>
    <p:extLst>
      <p:ext uri="{BB962C8B-B14F-4D97-AF65-F5344CB8AC3E}">
        <p14:creationId xmlns:p14="http://schemas.microsoft.com/office/powerpoint/2010/main" val="2252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175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/>
              <a:t>Adaptations Over Time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4589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3200" u="sng" dirty="0"/>
              <a:t>Natural selection</a:t>
            </a:r>
            <a:r>
              <a:rPr lang="en-US" altLang="en-US" sz="3200" dirty="0"/>
              <a:t> is the process by which individuals who are better adapted to their </a:t>
            </a:r>
            <a:r>
              <a:rPr lang="en-US" altLang="en-US" sz="3200" u="sng" dirty="0"/>
              <a:t>environment</a:t>
            </a:r>
            <a:r>
              <a:rPr lang="en-US" altLang="en-US" sz="3200" dirty="0"/>
              <a:t> are more likely to survive and </a:t>
            </a:r>
            <a:r>
              <a:rPr lang="en-US" altLang="en-US" sz="3200" u="sng" dirty="0"/>
              <a:t>reproduce</a:t>
            </a:r>
            <a:r>
              <a:rPr lang="en-US" altLang="en-US" sz="3200" dirty="0"/>
              <a:t> than other members of the same species.</a:t>
            </a:r>
          </a:p>
        </p:txBody>
      </p:sp>
    </p:spTree>
    <p:extLst>
      <p:ext uri="{BB962C8B-B14F-4D97-AF65-F5344CB8AC3E}">
        <p14:creationId xmlns:p14="http://schemas.microsoft.com/office/powerpoint/2010/main" val="374334141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Darwin/Finches Galapagos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0"/>
            <a:ext cx="5943600" cy="3508375"/>
          </a:xfrm>
        </p:spPr>
        <p:txBody>
          <a:bodyPr/>
          <a:lstStyle/>
          <a:p>
            <a:r>
              <a:rPr lang="en-US" u="sng" dirty="0"/>
              <a:t>Charles Darwin-</a:t>
            </a:r>
            <a:r>
              <a:rPr lang="en-US" dirty="0"/>
              <a:t> English scientist who proposed the theory of natural selection in 1859.    </a:t>
            </a:r>
          </a:p>
          <a:p>
            <a:pPr lvl="1"/>
            <a:r>
              <a:rPr lang="en-US" dirty="0"/>
              <a:t>Sailed on the </a:t>
            </a:r>
            <a:r>
              <a:rPr lang="en-US" i="1" dirty="0"/>
              <a:t>Beagle</a:t>
            </a:r>
            <a:r>
              <a:rPr lang="en-US" dirty="0"/>
              <a:t> to </a:t>
            </a:r>
            <a:r>
              <a:rPr lang="en-US" u="sng" dirty="0"/>
              <a:t>South America </a:t>
            </a:r>
            <a:r>
              <a:rPr lang="en-US" dirty="0"/>
              <a:t>for research   </a:t>
            </a:r>
          </a:p>
          <a:p>
            <a:pPr lvl="1"/>
            <a:r>
              <a:rPr lang="en-US" dirty="0"/>
              <a:t>Studied tortoises, </a:t>
            </a:r>
            <a:r>
              <a:rPr lang="en-US" u="sng" dirty="0"/>
              <a:t>finches</a:t>
            </a:r>
            <a:r>
              <a:rPr lang="en-US" dirty="0"/>
              <a:t>, lizards, and other animals on the islands.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124200"/>
            <a:ext cx="217842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687" cy="1143000"/>
          </a:xfrm>
        </p:spPr>
        <p:txBody>
          <a:bodyPr/>
          <a:lstStyle/>
          <a:p>
            <a:r>
              <a:rPr lang="en-US" dirty="0"/>
              <a:t>Animals of Galapagos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467600" cy="4191000"/>
          </a:xfrm>
        </p:spPr>
        <p:txBody>
          <a:bodyPr/>
          <a:lstStyle/>
          <a:p>
            <a:r>
              <a:rPr lang="en-US" sz="2800" dirty="0"/>
              <a:t>Finches- </a:t>
            </a:r>
            <a:r>
              <a:rPr lang="en-US" sz="2800" u="sng" dirty="0"/>
              <a:t>beaks</a:t>
            </a:r>
            <a:r>
              <a:rPr lang="en-US" sz="2800" dirty="0"/>
              <a:t> are adapted for different feeding behaviors </a:t>
            </a:r>
          </a:p>
          <a:p>
            <a:pPr lvl="1"/>
            <a:r>
              <a:rPr lang="en-US" sz="2400" dirty="0"/>
              <a:t>Ex: insects, seeds, fruit</a:t>
            </a:r>
          </a:p>
          <a:p>
            <a:r>
              <a:rPr lang="en-US" sz="2800" dirty="0"/>
              <a:t>Iguanas- able to </a:t>
            </a:r>
            <a:r>
              <a:rPr lang="en-US" sz="2800" u="sng" dirty="0"/>
              <a:t>dive</a:t>
            </a:r>
            <a:r>
              <a:rPr lang="en-US" sz="2800" dirty="0"/>
              <a:t> underwater to eat algae, </a:t>
            </a:r>
            <a:r>
              <a:rPr lang="en-US" sz="2800" u="sng" dirty="0"/>
              <a:t>sharp claws </a:t>
            </a:r>
            <a:r>
              <a:rPr lang="en-US" sz="2800" dirty="0"/>
              <a:t>to cling to rocks, expel salt by sneezing</a:t>
            </a:r>
          </a:p>
          <a:p>
            <a:r>
              <a:rPr lang="en-US" sz="2800" dirty="0"/>
              <a:t>Tortoises- </a:t>
            </a:r>
            <a:r>
              <a:rPr lang="en-US" sz="2800" u="sng" dirty="0"/>
              <a:t>shell shape</a:t>
            </a:r>
            <a:r>
              <a:rPr lang="en-US" sz="2800" dirty="0"/>
              <a:t> depends on island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156" y="457200"/>
            <a:ext cx="7024687" cy="1143000"/>
          </a:xfrm>
        </p:spPr>
        <p:txBody>
          <a:bodyPr/>
          <a:lstStyle/>
          <a:p>
            <a:r>
              <a:rPr lang="en-US" dirty="0"/>
              <a:t>Finch Beaks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828800"/>
            <a:ext cx="789302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5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687" cy="1143000"/>
          </a:xfrm>
        </p:spPr>
        <p:txBody>
          <a:bodyPr/>
          <a:lstStyle/>
          <a:p>
            <a:r>
              <a:rPr lang="en-US" dirty="0"/>
              <a:t>Animals of Galapagos Islands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953000" cy="3714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7818"/>
            <a:ext cx="3812138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525090" cy="1893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07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113"/>
            <a:ext cx="7543800" cy="1143000"/>
          </a:xfrm>
        </p:spPr>
        <p:txBody>
          <a:bodyPr/>
          <a:lstStyle/>
          <a:p>
            <a:r>
              <a:rPr lang="en-US" sz="3600" dirty="0"/>
              <a:t>Causes for Adaptations Among Species: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Inheriting traits/variations that have advantages for survival or reproduction</a:t>
            </a:r>
          </a:p>
          <a:p>
            <a:r>
              <a:rPr lang="en-US" sz="3200" dirty="0"/>
              <a:t>Overpopulation/competition</a:t>
            </a:r>
          </a:p>
          <a:p>
            <a:r>
              <a:rPr lang="en-US" sz="3200" dirty="0"/>
              <a:t>Environment/Climate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9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394</Words>
  <Application>Microsoft Office PowerPoint</Application>
  <PresentationFormat>On-screen Show 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GungsuhChe</vt:lpstr>
      <vt:lpstr>Arial</vt:lpstr>
      <vt:lpstr>Bodoni MT</vt:lpstr>
      <vt:lpstr>Calibri</vt:lpstr>
      <vt:lpstr>Wingdings 2</vt:lpstr>
      <vt:lpstr>Austin</vt:lpstr>
      <vt:lpstr>Adaptations</vt:lpstr>
      <vt:lpstr>Adaptations to an Environment</vt:lpstr>
      <vt:lpstr>PowerPoint Presentation</vt:lpstr>
      <vt:lpstr>Adaptations Over Time</vt:lpstr>
      <vt:lpstr>Charles Darwin/Finches Galapagos Islands</vt:lpstr>
      <vt:lpstr>Animals of Galapagos Islands</vt:lpstr>
      <vt:lpstr>Finch Beaks</vt:lpstr>
      <vt:lpstr>Animals of Galapagos Islands</vt:lpstr>
      <vt:lpstr>Causes for Adaptations Among Species:</vt:lpstr>
      <vt:lpstr>Variations</vt:lpstr>
      <vt:lpstr>Variations</vt:lpstr>
      <vt:lpstr>PowerPoint Presentation</vt:lpstr>
      <vt:lpstr>Natural Selection by Environment</vt:lpstr>
      <vt:lpstr>Example of inherited traits for survival &amp; reproduction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Adaptations, Biomes, &amp; Ecology</dc:title>
  <dc:creator>Jeremy</dc:creator>
  <cp:lastModifiedBy>Megonigal, Elizabeth</cp:lastModifiedBy>
  <cp:revision>31</cp:revision>
  <cp:lastPrinted>2014-01-03T16:53:18Z</cp:lastPrinted>
  <dcterms:created xsi:type="dcterms:W3CDTF">2006-08-16T00:00:00Z</dcterms:created>
  <dcterms:modified xsi:type="dcterms:W3CDTF">2017-10-13T00:05:38Z</dcterms:modified>
</cp:coreProperties>
</file>