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9" r:id="rId2"/>
    <p:sldId id="270" r:id="rId3"/>
    <p:sldId id="271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525F2-34BA-40B3-807A-75B82F3E78D9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310D-7511-40D0-A6CC-51C1BCB42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567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</a:pPr>
            <a:fld id="{21996FCE-7A86-3446-9A1F-E5106633421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0258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77DC2-40F4-4572-9107-C9DA7F41C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25087-A4D8-44EE-A61A-C9B2C7C5A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50602-89D0-4483-A215-11F7365B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441DC-76F5-44BD-9719-DACD9FF6D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6955C-FFCE-4AA5-83BD-71041AD6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5DAA2-12C2-4DFF-85BD-DDE034088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14A12-C25F-4FD3-B207-9C64764E90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7A0C4-AD9F-41EB-80F9-4563B196C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BA61A-24A1-4452-9C61-C34F03BA6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5C9F6-AECB-4F0F-B6FE-41DD670F2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1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889EA-D9DC-43A3-929F-40B22EF73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8C05B-9D61-482D-B4D9-CB26AE7221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33A04-BADB-426C-A221-E221CB901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50AD-E330-4F46-BCA6-EC0A4088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EF3CA-2E7A-4734-BF44-AC2E12DD4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3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910D-46F1-4A52-9ADB-4EF5E3F911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AA182-BE2A-404F-B7C4-E50D35429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A1C39-7F76-43DC-8FF6-63E665D37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54644-84FA-40CC-A9E9-8B0EFFF7B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31CDC1-C99C-4861-BABB-2A8CE753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57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C855A-2142-44D8-86B1-BCDB3D265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A6FE2-EFBB-4537-AF17-6EC8B75BF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B99AC-4266-4A98-9B45-8F0F590F2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43E65-1AE5-4903-AEE9-780E5BE7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B57606-82F3-4008-BDA3-D0D666404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6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67B3B-5F72-4CDD-B5DD-25D7ED487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2809C-FF16-4CFB-AA8E-F5AC96BF2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7B9D6-AE0D-4856-88B6-F06501A7C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E0E4D-E8AF-49EA-B110-27B7D03A0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C7CAE-367F-4C20-8C04-5FCA8480C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6D0851-87E5-4DB5-8FDC-C22C6034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48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93FB-2C5B-46B7-9A5A-52B59201F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3FAA5-CA1C-4845-B891-3146D0A60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1555B-DCA5-427F-80E1-9FA043017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D639F1-E2A2-4235-93EE-24B0EFADD6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327479-A4E9-4487-80A9-847E2EC39B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424A1F-ED52-4261-B0E2-B3B4BCB4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F9C58C-149F-4FC1-81FE-9C060643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8EE48F-A72F-4F60-8DF5-C6B00AA63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2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03BCD-F237-44CB-BF59-30CA61C6B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B44A10-72CA-435D-858F-BFE1F0C9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65785-8299-47E8-AE0D-3AC9BF0B8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99C8B-E93E-4CCC-B0B8-DFB8E760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8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B2783D-99FB-46A9-B1FC-155892A4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008156-C47A-4795-8A2E-1384590F3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AE5DB-B66B-4F7E-8E3D-9FF2FE6B9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1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652FA-B050-428D-A0C6-03BF2537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A6118-84EF-4396-97AA-38E6D4A11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C48B0-6A2D-496D-A8C6-4939D8D924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6F783-77E9-4B72-A3D8-AE7D26B90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3337E-7C87-484F-B872-BA47560E2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042765-6BAB-4777-BC34-84EDFF97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555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6541E-5101-4EB7-8BD6-399C32ACA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37C436-B755-42D3-AEDC-C123C4057F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5EE88-C3C0-4602-A52C-8CBF468D3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996AD-DCA8-49EB-8B8D-18D176270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5E285-9769-466B-BEE4-4733337BA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CF628-622E-4376-A749-2FD3E065F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8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A574E3-C229-4669-8450-1AF01FBAA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DB826-A7EE-42EE-AB41-0B5589DAD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4B8B4-50EF-4CBC-B0A9-06090A158C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D45D5-11BA-4C94-B247-616DAA464626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C1535-AC3E-4A35-A480-52FC80196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CC141-3D0E-4A3F-AD50-F55285D947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83379-230B-47E8-A5A8-CB691252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8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.xml"/><Relationship Id="rId7" Type="http://schemas.openxmlformats.org/officeDocument/2006/relationships/image" Target="../media/image1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25146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3.  Homologous Structures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219200"/>
            <a:ext cx="8077200" cy="52578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altLang="en-US" sz="4800" b="1" u="sng" dirty="0"/>
              <a:t>Homologous Structures</a:t>
            </a:r>
            <a:r>
              <a:rPr lang="en-US" altLang="en-US" sz="4800" dirty="0"/>
              <a:t> are </a:t>
            </a:r>
            <a:r>
              <a:rPr lang="en-US" altLang="en-US" sz="4000" i="1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bodily structures</a:t>
            </a:r>
            <a:r>
              <a:rPr lang="en-US" altLang="en-US" sz="4800" dirty="0"/>
              <a:t>, in organisms that share a common ancestor, that are </a:t>
            </a:r>
            <a:r>
              <a:rPr lang="en-US" altLang="en-US" sz="4000" b="1" i="1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similar</a:t>
            </a:r>
            <a:r>
              <a:rPr lang="en-US" altLang="en-US" sz="4000" i="1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in structure</a:t>
            </a:r>
            <a:r>
              <a:rPr lang="en-US" altLang="en-US" sz="4800" dirty="0"/>
              <a:t>, but </a:t>
            </a:r>
            <a:r>
              <a:rPr lang="en-US" altLang="en-US" sz="4000" b="1" i="1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different</a:t>
            </a:r>
            <a:r>
              <a:rPr lang="en-US" altLang="en-US" sz="4000" i="1" dirty="0">
                <a:solidFill>
                  <a:srgbClr val="008F00"/>
                </a:solidFill>
                <a:latin typeface="Arial" charset="0"/>
                <a:ea typeface="Arial" charset="0"/>
                <a:cs typeface="Arial" charset="0"/>
              </a:rPr>
              <a:t> in function</a:t>
            </a:r>
            <a:r>
              <a:rPr lang="en-US" altLang="en-US" sz="4800" dirty="0"/>
              <a:t>.</a:t>
            </a:r>
          </a:p>
          <a:p>
            <a:pPr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104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69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5" r="6966"/>
          <a:stretch>
            <a:fillRect/>
          </a:stretch>
        </p:blipFill>
        <p:spPr bwMode="auto">
          <a:xfrm>
            <a:off x="1676401" y="762000"/>
            <a:ext cx="5986463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0" name="TextBox 4"/>
          <p:cNvSpPr txBox="1">
            <a:spLocks noChangeArrowheads="1"/>
          </p:cNvSpPr>
          <p:nvPr/>
        </p:nvSpPr>
        <p:spPr bwMode="auto">
          <a:xfrm>
            <a:off x="4419600" y="1752601"/>
            <a:ext cx="29718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638"/>
            <a:ext cx="4572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676400" y="11113"/>
            <a:ext cx="5562600" cy="800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Focus on Human Arm</a:t>
            </a:r>
          </a:p>
          <a:p>
            <a:pPr eaLnBrk="1" hangingPunct="1">
              <a:defRPr/>
            </a:pPr>
            <a:endParaRPr lang="en-US" sz="1000" dirty="0"/>
          </a:p>
        </p:txBody>
      </p:sp>
      <p:sp>
        <p:nvSpPr>
          <p:cNvPr id="83973" name="TextBox 7"/>
          <p:cNvSpPr txBox="1">
            <a:spLocks noChangeArrowheads="1"/>
          </p:cNvSpPr>
          <p:nvPr/>
        </p:nvSpPr>
        <p:spPr bwMode="auto">
          <a:xfrm>
            <a:off x="2552700" y="1697039"/>
            <a:ext cx="26670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3981" name="SMARTInkShape-49">
            <a:extLst>
              <a:ext uri="{FF2B5EF4-FFF2-40B4-BE49-F238E27FC236}">
                <a16:creationId xmlns:a16="http://schemas.microsoft.com/office/drawing/2014/main" id="{9FA0B0A5-A497-4169-83B5-6F00EDC0B192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83552" y="6119813"/>
            <a:ext cx="11762" cy="35718"/>
          </a:xfrm>
          <a:custGeom>
            <a:avLst/>
            <a:gdLst/>
            <a:ahLst/>
            <a:cxnLst/>
            <a:rect l="0" t="0" r="0" b="0"/>
            <a:pathLst>
              <a:path w="11762" h="35718">
                <a:moveTo>
                  <a:pt x="11761" y="0"/>
                </a:moveTo>
                <a:lnTo>
                  <a:pt x="11761" y="0"/>
                </a:lnTo>
                <a:lnTo>
                  <a:pt x="1509" y="10251"/>
                </a:lnTo>
                <a:lnTo>
                  <a:pt x="0" y="22012"/>
                </a:lnTo>
                <a:lnTo>
                  <a:pt x="11761" y="3571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82" name="SMARTInkShape-50">
            <a:extLst>
              <a:ext uri="{FF2B5EF4-FFF2-40B4-BE49-F238E27FC236}">
                <a16:creationId xmlns:a16="http://schemas.microsoft.com/office/drawing/2014/main" id="{11242014-1673-466F-A57A-3622624881C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2857500" y="6107906"/>
            <a:ext cx="23814" cy="47622"/>
          </a:xfrm>
          <a:custGeom>
            <a:avLst/>
            <a:gdLst/>
            <a:ahLst/>
            <a:cxnLst/>
            <a:rect l="0" t="0" r="0" b="0"/>
            <a:pathLst>
              <a:path w="23814" h="47622">
                <a:moveTo>
                  <a:pt x="11906" y="23813"/>
                </a:moveTo>
                <a:lnTo>
                  <a:pt x="11906" y="23813"/>
                </a:lnTo>
                <a:lnTo>
                  <a:pt x="23322" y="12397"/>
                </a:lnTo>
                <a:lnTo>
                  <a:pt x="23813" y="0"/>
                </a:lnTo>
                <a:lnTo>
                  <a:pt x="12397" y="11416"/>
                </a:lnTo>
                <a:lnTo>
                  <a:pt x="11907" y="23800"/>
                </a:lnTo>
                <a:lnTo>
                  <a:pt x="43" y="23813"/>
                </a:lnTo>
                <a:lnTo>
                  <a:pt x="1" y="12397"/>
                </a:lnTo>
                <a:lnTo>
                  <a:pt x="0" y="34063"/>
                </a:lnTo>
                <a:lnTo>
                  <a:pt x="11902" y="47621"/>
                </a:lnTo>
                <a:lnTo>
                  <a:pt x="490" y="36209"/>
                </a:lnTo>
                <a:lnTo>
                  <a:pt x="145" y="29544"/>
                </a:lnTo>
                <a:lnTo>
                  <a:pt x="1420" y="27633"/>
                </a:lnTo>
                <a:lnTo>
                  <a:pt x="3592" y="26360"/>
                </a:lnTo>
                <a:lnTo>
                  <a:pt x="11762" y="23857"/>
                </a:lnTo>
                <a:lnTo>
                  <a:pt x="11906" y="3571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83" name="SMARTInkShape-51">
            <a:extLst>
              <a:ext uri="{FF2B5EF4-FFF2-40B4-BE49-F238E27FC236}">
                <a16:creationId xmlns:a16="http://schemas.microsoft.com/office/drawing/2014/main" id="{01402CFC-31E1-4D01-ACF1-1A5874F7D21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857994" y="5893801"/>
            <a:ext cx="81192" cy="176684"/>
          </a:xfrm>
          <a:custGeom>
            <a:avLst/>
            <a:gdLst/>
            <a:ahLst/>
            <a:cxnLst/>
            <a:rect l="0" t="0" r="0" b="0"/>
            <a:pathLst>
              <a:path w="81192" h="176684">
                <a:moveTo>
                  <a:pt x="59037" y="47418"/>
                </a:moveTo>
                <a:lnTo>
                  <a:pt x="59037" y="47418"/>
                </a:lnTo>
                <a:lnTo>
                  <a:pt x="59037" y="103081"/>
                </a:lnTo>
                <a:lnTo>
                  <a:pt x="59037" y="162292"/>
                </a:lnTo>
                <a:lnTo>
                  <a:pt x="59037" y="176683"/>
                </a:lnTo>
                <a:lnTo>
                  <a:pt x="59037" y="160292"/>
                </a:lnTo>
                <a:lnTo>
                  <a:pt x="62565" y="153587"/>
                </a:lnTo>
                <a:lnTo>
                  <a:pt x="67220" y="146199"/>
                </a:lnTo>
                <a:lnTo>
                  <a:pt x="70208" y="130675"/>
                </a:lnTo>
                <a:lnTo>
                  <a:pt x="70900" y="102975"/>
                </a:lnTo>
                <a:lnTo>
                  <a:pt x="72238" y="100331"/>
                </a:lnTo>
                <a:lnTo>
                  <a:pt x="74452" y="98568"/>
                </a:lnTo>
                <a:lnTo>
                  <a:pt x="77251" y="97393"/>
                </a:lnTo>
                <a:lnTo>
                  <a:pt x="79117" y="95287"/>
                </a:lnTo>
                <a:lnTo>
                  <a:pt x="81191" y="89419"/>
                </a:lnTo>
                <a:lnTo>
                  <a:pt x="80421" y="86001"/>
                </a:lnTo>
                <a:lnTo>
                  <a:pt x="71391" y="71884"/>
                </a:lnTo>
                <a:lnTo>
                  <a:pt x="70955" y="59832"/>
                </a:lnTo>
                <a:lnTo>
                  <a:pt x="70947" y="65795"/>
                </a:lnTo>
                <a:lnTo>
                  <a:pt x="69623" y="67606"/>
                </a:lnTo>
                <a:lnTo>
                  <a:pt x="64624" y="69620"/>
                </a:lnTo>
                <a:lnTo>
                  <a:pt x="62762" y="72802"/>
                </a:lnTo>
                <a:lnTo>
                  <a:pt x="58818" y="88600"/>
                </a:lnTo>
                <a:lnTo>
                  <a:pt x="48931" y="104271"/>
                </a:lnTo>
                <a:lnTo>
                  <a:pt x="47664" y="112476"/>
                </a:lnTo>
                <a:lnTo>
                  <a:pt x="46164" y="114603"/>
                </a:lnTo>
                <a:lnTo>
                  <a:pt x="43840" y="116020"/>
                </a:lnTo>
                <a:lnTo>
                  <a:pt x="36927" y="118296"/>
                </a:lnTo>
                <a:lnTo>
                  <a:pt x="35981" y="122134"/>
                </a:lnTo>
                <a:lnTo>
                  <a:pt x="35374" y="129058"/>
                </a:lnTo>
                <a:lnTo>
                  <a:pt x="35225" y="73843"/>
                </a:lnTo>
                <a:lnTo>
                  <a:pt x="36548" y="55100"/>
                </a:lnTo>
                <a:lnTo>
                  <a:pt x="45476" y="32032"/>
                </a:lnTo>
                <a:lnTo>
                  <a:pt x="47127" y="0"/>
                </a:lnTo>
                <a:lnTo>
                  <a:pt x="47130" y="6175"/>
                </a:lnTo>
                <a:lnTo>
                  <a:pt x="43603" y="12771"/>
                </a:lnTo>
                <a:lnTo>
                  <a:pt x="38948" y="20113"/>
                </a:lnTo>
                <a:lnTo>
                  <a:pt x="35960" y="35606"/>
                </a:lnTo>
                <a:lnTo>
                  <a:pt x="33999" y="63550"/>
                </a:lnTo>
                <a:lnTo>
                  <a:pt x="24986" y="86617"/>
                </a:lnTo>
                <a:lnTo>
                  <a:pt x="23813" y="98867"/>
                </a:lnTo>
                <a:lnTo>
                  <a:pt x="22325" y="101561"/>
                </a:lnTo>
                <a:lnTo>
                  <a:pt x="20010" y="103357"/>
                </a:lnTo>
                <a:lnTo>
                  <a:pt x="17144" y="104555"/>
                </a:lnTo>
                <a:lnTo>
                  <a:pt x="15234" y="106675"/>
                </a:lnTo>
                <a:lnTo>
                  <a:pt x="11915" y="116990"/>
                </a:lnTo>
                <a:lnTo>
                  <a:pt x="11561" y="124624"/>
                </a:lnTo>
                <a:lnTo>
                  <a:pt x="10189" y="125346"/>
                </a:lnTo>
                <a:lnTo>
                  <a:pt x="7950" y="124505"/>
                </a:lnTo>
                <a:lnTo>
                  <a:pt x="1174" y="119971"/>
                </a:lnTo>
                <a:lnTo>
                  <a:pt x="247" y="115824"/>
                </a:lnTo>
                <a:lnTo>
                  <a:pt x="0" y="112866"/>
                </a:lnTo>
                <a:lnTo>
                  <a:pt x="3253" y="106050"/>
                </a:lnTo>
                <a:lnTo>
                  <a:pt x="7786" y="98612"/>
                </a:lnTo>
                <a:lnTo>
                  <a:pt x="10696" y="83057"/>
                </a:lnTo>
                <a:lnTo>
                  <a:pt x="11412" y="47475"/>
                </a:lnTo>
                <a:lnTo>
                  <a:pt x="17733" y="53756"/>
                </a:lnTo>
                <a:lnTo>
                  <a:pt x="20836" y="60377"/>
                </a:lnTo>
                <a:lnTo>
                  <a:pt x="23319" y="10694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84" name="SMARTInkShape-52">
            <a:extLst>
              <a:ext uri="{FF2B5EF4-FFF2-40B4-BE49-F238E27FC236}">
                <a16:creationId xmlns:a16="http://schemas.microsoft.com/office/drawing/2014/main" id="{425C4D1C-73E2-4906-A9FD-B21D6AF5DED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881462" y="5620307"/>
            <a:ext cx="106995" cy="235664"/>
          </a:xfrm>
          <a:custGeom>
            <a:avLst/>
            <a:gdLst/>
            <a:ahLst/>
            <a:cxnLst/>
            <a:rect l="0" t="0" r="0" b="0"/>
            <a:pathLst>
              <a:path w="106995" h="235664">
                <a:moveTo>
                  <a:pt x="71288" y="118506"/>
                </a:moveTo>
                <a:lnTo>
                  <a:pt x="71288" y="118506"/>
                </a:lnTo>
                <a:lnTo>
                  <a:pt x="71288" y="146839"/>
                </a:lnTo>
                <a:lnTo>
                  <a:pt x="67760" y="154470"/>
                </a:lnTo>
                <a:lnTo>
                  <a:pt x="64967" y="158357"/>
                </a:lnTo>
                <a:lnTo>
                  <a:pt x="64429" y="162271"/>
                </a:lnTo>
                <a:lnTo>
                  <a:pt x="71186" y="177831"/>
                </a:lnTo>
                <a:lnTo>
                  <a:pt x="72610" y="124833"/>
                </a:lnTo>
                <a:lnTo>
                  <a:pt x="82091" y="86859"/>
                </a:lnTo>
                <a:lnTo>
                  <a:pt x="84420" y="44083"/>
                </a:lnTo>
                <a:lnTo>
                  <a:pt x="94606" y="13894"/>
                </a:lnTo>
                <a:lnTo>
                  <a:pt x="95088" y="0"/>
                </a:lnTo>
                <a:lnTo>
                  <a:pt x="101417" y="5929"/>
                </a:lnTo>
                <a:lnTo>
                  <a:pt x="104522" y="12468"/>
                </a:lnTo>
                <a:lnTo>
                  <a:pt x="106861" y="45516"/>
                </a:lnTo>
                <a:lnTo>
                  <a:pt x="103414" y="56521"/>
                </a:lnTo>
                <a:lnTo>
                  <a:pt x="98796" y="67144"/>
                </a:lnTo>
                <a:lnTo>
                  <a:pt x="94102" y="101431"/>
                </a:lnTo>
                <a:lnTo>
                  <a:pt x="85741" y="118268"/>
                </a:lnTo>
                <a:lnTo>
                  <a:pt x="84892" y="122316"/>
                </a:lnTo>
                <a:lnTo>
                  <a:pt x="83003" y="125015"/>
                </a:lnTo>
                <a:lnTo>
                  <a:pt x="80421" y="126814"/>
                </a:lnTo>
                <a:lnTo>
                  <a:pt x="74024" y="130136"/>
                </a:lnTo>
                <a:lnTo>
                  <a:pt x="60031" y="141765"/>
                </a:lnTo>
                <a:lnTo>
                  <a:pt x="59439" y="132018"/>
                </a:lnTo>
                <a:lnTo>
                  <a:pt x="80494" y="73507"/>
                </a:lnTo>
                <a:lnTo>
                  <a:pt x="85922" y="56225"/>
                </a:lnTo>
                <a:lnTo>
                  <a:pt x="92381" y="37875"/>
                </a:lnTo>
                <a:lnTo>
                  <a:pt x="95087" y="23331"/>
                </a:lnTo>
                <a:lnTo>
                  <a:pt x="95100" y="79576"/>
                </a:lnTo>
                <a:lnTo>
                  <a:pt x="82975" y="134425"/>
                </a:lnTo>
                <a:lnTo>
                  <a:pt x="72488" y="180687"/>
                </a:lnTo>
                <a:lnTo>
                  <a:pt x="71292" y="213186"/>
                </a:lnTo>
                <a:lnTo>
                  <a:pt x="71290" y="207266"/>
                </a:lnTo>
                <a:lnTo>
                  <a:pt x="74816" y="200729"/>
                </a:lnTo>
                <a:lnTo>
                  <a:pt x="79471" y="193414"/>
                </a:lnTo>
                <a:lnTo>
                  <a:pt x="93300" y="145571"/>
                </a:lnTo>
                <a:lnTo>
                  <a:pt x="98391" y="106505"/>
                </a:lnTo>
                <a:lnTo>
                  <a:pt x="105305" y="81151"/>
                </a:lnTo>
                <a:lnTo>
                  <a:pt x="106857" y="61531"/>
                </a:lnTo>
                <a:lnTo>
                  <a:pt x="106994" y="82091"/>
                </a:lnTo>
                <a:lnTo>
                  <a:pt x="103473" y="92620"/>
                </a:lnTo>
                <a:lnTo>
                  <a:pt x="100682" y="97280"/>
                </a:lnTo>
                <a:lnTo>
                  <a:pt x="85922" y="149316"/>
                </a:lnTo>
                <a:lnTo>
                  <a:pt x="71043" y="193432"/>
                </a:lnTo>
                <a:lnTo>
                  <a:pt x="62837" y="211261"/>
                </a:lnTo>
                <a:lnTo>
                  <a:pt x="60064" y="222817"/>
                </a:lnTo>
                <a:lnTo>
                  <a:pt x="49191" y="235663"/>
                </a:lnTo>
                <a:lnTo>
                  <a:pt x="48619" y="234975"/>
                </a:lnTo>
                <a:lnTo>
                  <a:pt x="47477" y="176917"/>
                </a:lnTo>
                <a:lnTo>
                  <a:pt x="47476" y="122409"/>
                </a:lnTo>
                <a:lnTo>
                  <a:pt x="47476" y="68231"/>
                </a:lnTo>
                <a:lnTo>
                  <a:pt x="47476" y="50116"/>
                </a:lnTo>
                <a:lnTo>
                  <a:pt x="37224" y="37084"/>
                </a:lnTo>
                <a:lnTo>
                  <a:pt x="36673" y="37767"/>
                </a:lnTo>
                <a:lnTo>
                  <a:pt x="34343" y="55583"/>
                </a:lnTo>
                <a:lnTo>
                  <a:pt x="27415" y="68405"/>
                </a:lnTo>
                <a:lnTo>
                  <a:pt x="20355" y="115298"/>
                </a:lnTo>
                <a:lnTo>
                  <a:pt x="15578" y="126341"/>
                </a:lnTo>
                <a:lnTo>
                  <a:pt x="1550" y="185775"/>
                </a:lnTo>
                <a:lnTo>
                  <a:pt x="0" y="189577"/>
                </a:lnTo>
                <a:lnTo>
                  <a:pt x="6215" y="183514"/>
                </a:lnTo>
                <a:lnTo>
                  <a:pt x="9294" y="173415"/>
                </a:lnTo>
                <a:lnTo>
                  <a:pt x="11714" y="116318"/>
                </a:lnTo>
                <a:lnTo>
                  <a:pt x="23566" y="64591"/>
                </a:lnTo>
                <a:lnTo>
                  <a:pt x="23661" y="117234"/>
                </a:lnTo>
                <a:lnTo>
                  <a:pt x="23663" y="176192"/>
                </a:lnTo>
                <a:lnTo>
                  <a:pt x="23663" y="185868"/>
                </a:lnTo>
                <a:lnTo>
                  <a:pt x="35079" y="212668"/>
                </a:lnTo>
                <a:lnTo>
                  <a:pt x="47326" y="213747"/>
                </a:lnTo>
                <a:lnTo>
                  <a:pt x="59235" y="225516"/>
                </a:lnTo>
                <a:lnTo>
                  <a:pt x="69620" y="215398"/>
                </a:lnTo>
                <a:lnTo>
                  <a:pt x="71245" y="202383"/>
                </a:lnTo>
                <a:lnTo>
                  <a:pt x="71288" y="178196"/>
                </a:lnTo>
                <a:lnTo>
                  <a:pt x="71288" y="189457"/>
                </a:lnTo>
                <a:lnTo>
                  <a:pt x="59872" y="201346"/>
                </a:lnTo>
                <a:lnTo>
                  <a:pt x="59382" y="21375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85" name="SMARTInkShape-53">
            <a:extLst>
              <a:ext uri="{FF2B5EF4-FFF2-40B4-BE49-F238E27FC236}">
                <a16:creationId xmlns:a16="http://schemas.microsoft.com/office/drawing/2014/main" id="{2C8E4BCD-416E-44E2-B937-147E7D9AC7C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2600974" y="4857750"/>
            <a:ext cx="1756715" cy="857251"/>
          </a:xfrm>
          <a:custGeom>
            <a:avLst/>
            <a:gdLst/>
            <a:ahLst/>
            <a:cxnLst/>
            <a:rect l="0" t="0" r="0" b="0"/>
            <a:pathLst>
              <a:path w="1756715" h="857251">
                <a:moveTo>
                  <a:pt x="1685276" y="178594"/>
                </a:moveTo>
                <a:lnTo>
                  <a:pt x="1685276" y="178594"/>
                </a:lnTo>
                <a:lnTo>
                  <a:pt x="1678955" y="178594"/>
                </a:lnTo>
                <a:lnTo>
                  <a:pt x="1677094" y="179917"/>
                </a:lnTo>
                <a:lnTo>
                  <a:pt x="1675852" y="182121"/>
                </a:lnTo>
                <a:lnTo>
                  <a:pt x="1672374" y="198902"/>
                </a:lnTo>
                <a:lnTo>
                  <a:pt x="1665284" y="210481"/>
                </a:lnTo>
                <a:lnTo>
                  <a:pt x="1662595" y="223613"/>
                </a:lnTo>
                <a:lnTo>
                  <a:pt x="1660476" y="242351"/>
                </a:lnTo>
                <a:lnTo>
                  <a:pt x="1646785" y="273627"/>
                </a:lnTo>
                <a:lnTo>
                  <a:pt x="1607192" y="328300"/>
                </a:lnTo>
                <a:lnTo>
                  <a:pt x="1599443" y="345063"/>
                </a:lnTo>
                <a:lnTo>
                  <a:pt x="1554288" y="404593"/>
                </a:lnTo>
                <a:lnTo>
                  <a:pt x="1535784" y="424627"/>
                </a:lnTo>
                <a:lnTo>
                  <a:pt x="1528012" y="440525"/>
                </a:lnTo>
                <a:lnTo>
                  <a:pt x="1511647" y="460374"/>
                </a:lnTo>
                <a:lnTo>
                  <a:pt x="1508889" y="468312"/>
                </a:lnTo>
                <a:lnTo>
                  <a:pt x="1500607" y="476250"/>
                </a:lnTo>
                <a:lnTo>
                  <a:pt x="1490753" y="484188"/>
                </a:lnTo>
                <a:lnTo>
                  <a:pt x="1461798" y="524611"/>
                </a:lnTo>
                <a:lnTo>
                  <a:pt x="1460885" y="528334"/>
                </a:lnTo>
                <a:lnTo>
                  <a:pt x="1458953" y="530816"/>
                </a:lnTo>
                <a:lnTo>
                  <a:pt x="1453278" y="533574"/>
                </a:lnTo>
                <a:lnTo>
                  <a:pt x="1451236" y="535633"/>
                </a:lnTo>
                <a:lnTo>
                  <a:pt x="1441368" y="552159"/>
                </a:lnTo>
                <a:lnTo>
                  <a:pt x="1434439" y="556290"/>
                </a:lnTo>
                <a:lnTo>
                  <a:pt x="1430739" y="557391"/>
                </a:lnTo>
                <a:lnTo>
                  <a:pt x="1428272" y="559448"/>
                </a:lnTo>
                <a:lnTo>
                  <a:pt x="1425531" y="565262"/>
                </a:lnTo>
                <a:lnTo>
                  <a:pt x="1423477" y="567341"/>
                </a:lnTo>
                <a:lnTo>
                  <a:pt x="1401729" y="581589"/>
                </a:lnTo>
                <a:lnTo>
                  <a:pt x="1386206" y="595426"/>
                </a:lnTo>
                <a:lnTo>
                  <a:pt x="1361822" y="609940"/>
                </a:lnTo>
                <a:lnTo>
                  <a:pt x="1331708" y="638004"/>
                </a:lnTo>
                <a:lnTo>
                  <a:pt x="1323964" y="640745"/>
                </a:lnTo>
                <a:lnTo>
                  <a:pt x="1321370" y="642799"/>
                </a:lnTo>
                <a:lnTo>
                  <a:pt x="1316397" y="650687"/>
                </a:lnTo>
                <a:lnTo>
                  <a:pt x="1294575" y="664933"/>
                </a:lnTo>
                <a:lnTo>
                  <a:pt x="1283300" y="674574"/>
                </a:lnTo>
                <a:lnTo>
                  <a:pt x="1275992" y="676842"/>
                </a:lnTo>
                <a:lnTo>
                  <a:pt x="1273514" y="678769"/>
                </a:lnTo>
                <a:lnTo>
                  <a:pt x="1270760" y="684439"/>
                </a:lnTo>
                <a:lnTo>
                  <a:pt x="1268703" y="686480"/>
                </a:lnTo>
                <a:lnTo>
                  <a:pt x="1246948" y="700654"/>
                </a:lnTo>
                <a:lnTo>
                  <a:pt x="1234687" y="712560"/>
                </a:lnTo>
                <a:lnTo>
                  <a:pt x="1227066" y="713838"/>
                </a:lnTo>
                <a:lnTo>
                  <a:pt x="1225021" y="715339"/>
                </a:lnTo>
                <a:lnTo>
                  <a:pt x="1222750" y="720537"/>
                </a:lnTo>
                <a:lnTo>
                  <a:pt x="1220821" y="722451"/>
                </a:lnTo>
                <a:lnTo>
                  <a:pt x="1208913" y="727268"/>
                </a:lnTo>
                <a:lnTo>
                  <a:pt x="1188824" y="745237"/>
                </a:lnTo>
                <a:lnTo>
                  <a:pt x="1181085" y="747935"/>
                </a:lnTo>
                <a:lnTo>
                  <a:pt x="1178493" y="749978"/>
                </a:lnTo>
                <a:lnTo>
                  <a:pt x="1173520" y="757850"/>
                </a:lnTo>
                <a:lnTo>
                  <a:pt x="1167670" y="760155"/>
                </a:lnTo>
                <a:lnTo>
                  <a:pt x="1156938" y="761454"/>
                </a:lnTo>
                <a:lnTo>
                  <a:pt x="1154456" y="762959"/>
                </a:lnTo>
                <a:lnTo>
                  <a:pt x="1152803" y="765285"/>
                </a:lnTo>
                <a:lnTo>
                  <a:pt x="1151700" y="768159"/>
                </a:lnTo>
                <a:lnTo>
                  <a:pt x="1149642" y="770075"/>
                </a:lnTo>
                <a:lnTo>
                  <a:pt x="1136834" y="776677"/>
                </a:lnTo>
                <a:lnTo>
                  <a:pt x="1129315" y="781752"/>
                </a:lnTo>
                <a:lnTo>
                  <a:pt x="1116084" y="785278"/>
                </a:lnTo>
                <a:lnTo>
                  <a:pt x="1108139" y="785654"/>
                </a:lnTo>
                <a:lnTo>
                  <a:pt x="1106049" y="787030"/>
                </a:lnTo>
                <a:lnTo>
                  <a:pt x="1104656" y="789270"/>
                </a:lnTo>
                <a:lnTo>
                  <a:pt x="1102420" y="796050"/>
                </a:lnTo>
                <a:lnTo>
                  <a:pt x="1098587" y="796977"/>
                </a:lnTo>
                <a:lnTo>
                  <a:pt x="1095712" y="797225"/>
                </a:lnTo>
                <a:lnTo>
                  <a:pt x="1088991" y="801027"/>
                </a:lnTo>
                <a:lnTo>
                  <a:pt x="1080217" y="807927"/>
                </a:lnTo>
                <a:lnTo>
                  <a:pt x="1067996" y="809476"/>
                </a:lnTo>
                <a:lnTo>
                  <a:pt x="1060377" y="809581"/>
                </a:lnTo>
                <a:lnTo>
                  <a:pt x="1058333" y="810919"/>
                </a:lnTo>
                <a:lnTo>
                  <a:pt x="1056971" y="813133"/>
                </a:lnTo>
                <a:lnTo>
                  <a:pt x="1056062" y="815933"/>
                </a:lnTo>
                <a:lnTo>
                  <a:pt x="1054133" y="817799"/>
                </a:lnTo>
                <a:lnTo>
                  <a:pt x="1048463" y="819872"/>
                </a:lnTo>
                <a:lnTo>
                  <a:pt x="1026304" y="821386"/>
                </a:lnTo>
                <a:lnTo>
                  <a:pt x="1023712" y="822758"/>
                </a:lnTo>
                <a:lnTo>
                  <a:pt x="1021983" y="824995"/>
                </a:lnTo>
                <a:lnTo>
                  <a:pt x="1020831" y="827809"/>
                </a:lnTo>
                <a:lnTo>
                  <a:pt x="1018740" y="829685"/>
                </a:lnTo>
                <a:lnTo>
                  <a:pt x="1008477" y="832943"/>
                </a:lnTo>
                <a:lnTo>
                  <a:pt x="972749" y="833436"/>
                </a:lnTo>
                <a:lnTo>
                  <a:pt x="972133" y="834760"/>
                </a:lnTo>
                <a:lnTo>
                  <a:pt x="971449" y="839757"/>
                </a:lnTo>
                <a:lnTo>
                  <a:pt x="969943" y="841620"/>
                </a:lnTo>
                <a:lnTo>
                  <a:pt x="964742" y="843689"/>
                </a:lnTo>
                <a:lnTo>
                  <a:pt x="937027" y="845331"/>
                </a:lnTo>
                <a:lnTo>
                  <a:pt x="926041" y="853523"/>
                </a:lnTo>
                <a:lnTo>
                  <a:pt x="913563" y="856759"/>
                </a:lnTo>
                <a:lnTo>
                  <a:pt x="854054" y="857249"/>
                </a:lnTo>
                <a:lnTo>
                  <a:pt x="817934" y="857250"/>
                </a:lnTo>
                <a:lnTo>
                  <a:pt x="806028" y="846999"/>
                </a:lnTo>
                <a:lnTo>
                  <a:pt x="798431" y="845834"/>
                </a:lnTo>
                <a:lnTo>
                  <a:pt x="746531" y="845344"/>
                </a:lnTo>
                <a:lnTo>
                  <a:pt x="745914" y="844021"/>
                </a:lnTo>
                <a:lnTo>
                  <a:pt x="745230" y="839023"/>
                </a:lnTo>
                <a:lnTo>
                  <a:pt x="743725" y="837161"/>
                </a:lnTo>
                <a:lnTo>
                  <a:pt x="734479" y="833928"/>
                </a:lnTo>
                <a:lnTo>
                  <a:pt x="716354" y="833481"/>
                </a:lnTo>
                <a:lnTo>
                  <a:pt x="713890" y="832143"/>
                </a:lnTo>
                <a:lnTo>
                  <a:pt x="712248" y="829928"/>
                </a:lnTo>
                <a:lnTo>
                  <a:pt x="711153" y="827130"/>
                </a:lnTo>
                <a:lnTo>
                  <a:pt x="709100" y="825264"/>
                </a:lnTo>
                <a:lnTo>
                  <a:pt x="698904" y="822023"/>
                </a:lnTo>
                <a:lnTo>
                  <a:pt x="686968" y="821574"/>
                </a:lnTo>
                <a:lnTo>
                  <a:pt x="673783" y="810116"/>
                </a:lnTo>
                <a:lnTo>
                  <a:pt x="661843" y="809638"/>
                </a:lnTo>
                <a:lnTo>
                  <a:pt x="651131" y="799375"/>
                </a:lnTo>
                <a:lnTo>
                  <a:pt x="639330" y="797864"/>
                </a:lnTo>
                <a:lnTo>
                  <a:pt x="627433" y="797732"/>
                </a:lnTo>
                <a:lnTo>
                  <a:pt x="626829" y="796404"/>
                </a:lnTo>
                <a:lnTo>
                  <a:pt x="626157" y="791402"/>
                </a:lnTo>
                <a:lnTo>
                  <a:pt x="624655" y="789539"/>
                </a:lnTo>
                <a:lnTo>
                  <a:pt x="619458" y="787469"/>
                </a:lnTo>
                <a:lnTo>
                  <a:pt x="592196" y="785856"/>
                </a:lnTo>
                <a:lnTo>
                  <a:pt x="580849" y="777639"/>
                </a:lnTo>
                <a:lnTo>
                  <a:pt x="568294" y="774398"/>
                </a:lnTo>
                <a:lnTo>
                  <a:pt x="526742" y="773919"/>
                </a:lnTo>
                <a:lnTo>
                  <a:pt x="523983" y="772592"/>
                </a:lnTo>
                <a:lnTo>
                  <a:pt x="522143" y="770384"/>
                </a:lnTo>
                <a:lnTo>
                  <a:pt x="520916" y="767590"/>
                </a:lnTo>
                <a:lnTo>
                  <a:pt x="518776" y="765727"/>
                </a:lnTo>
                <a:lnTo>
                  <a:pt x="512870" y="763656"/>
                </a:lnTo>
                <a:lnTo>
                  <a:pt x="466857" y="762013"/>
                </a:lnTo>
                <a:lnTo>
                  <a:pt x="464216" y="760685"/>
                </a:lnTo>
                <a:lnTo>
                  <a:pt x="462455" y="758478"/>
                </a:lnTo>
                <a:lnTo>
                  <a:pt x="461280" y="755683"/>
                </a:lnTo>
                <a:lnTo>
                  <a:pt x="459175" y="753820"/>
                </a:lnTo>
                <a:lnTo>
                  <a:pt x="448887" y="750584"/>
                </a:lnTo>
                <a:lnTo>
                  <a:pt x="391364" y="750095"/>
                </a:lnTo>
                <a:lnTo>
                  <a:pt x="332928" y="750094"/>
                </a:lnTo>
                <a:lnTo>
                  <a:pt x="322297" y="750094"/>
                </a:lnTo>
                <a:lnTo>
                  <a:pt x="315302" y="746566"/>
                </a:lnTo>
                <a:lnTo>
                  <a:pt x="307784" y="741911"/>
                </a:lnTo>
                <a:lnTo>
                  <a:pt x="292929" y="738333"/>
                </a:lnTo>
                <a:lnTo>
                  <a:pt x="264275" y="738191"/>
                </a:lnTo>
                <a:lnTo>
                  <a:pt x="256442" y="734661"/>
                </a:lnTo>
                <a:lnTo>
                  <a:pt x="248551" y="730005"/>
                </a:lnTo>
                <a:lnTo>
                  <a:pt x="235060" y="726772"/>
                </a:lnTo>
                <a:lnTo>
                  <a:pt x="227088" y="726427"/>
                </a:lnTo>
                <a:lnTo>
                  <a:pt x="224995" y="725055"/>
                </a:lnTo>
                <a:lnTo>
                  <a:pt x="223599" y="722818"/>
                </a:lnTo>
                <a:lnTo>
                  <a:pt x="222668" y="720004"/>
                </a:lnTo>
                <a:lnTo>
                  <a:pt x="220725" y="718127"/>
                </a:lnTo>
                <a:lnTo>
                  <a:pt x="215038" y="716043"/>
                </a:lnTo>
                <a:lnTo>
                  <a:pt x="188952" y="713149"/>
                </a:lnTo>
                <a:lnTo>
                  <a:pt x="175520" y="704137"/>
                </a:lnTo>
                <a:lnTo>
                  <a:pt x="155956" y="701475"/>
                </a:lnTo>
                <a:lnTo>
                  <a:pt x="142208" y="693061"/>
                </a:lnTo>
                <a:lnTo>
                  <a:pt x="129756" y="683513"/>
                </a:lnTo>
                <a:lnTo>
                  <a:pt x="116033" y="679296"/>
                </a:lnTo>
                <a:lnTo>
                  <a:pt x="104616" y="670600"/>
                </a:lnTo>
                <a:lnTo>
                  <a:pt x="92046" y="667257"/>
                </a:lnTo>
                <a:lnTo>
                  <a:pt x="80769" y="658668"/>
                </a:lnTo>
                <a:lnTo>
                  <a:pt x="68229" y="655347"/>
                </a:lnTo>
                <a:lnTo>
                  <a:pt x="56956" y="646761"/>
                </a:lnTo>
                <a:lnTo>
                  <a:pt x="49648" y="644637"/>
                </a:lnTo>
                <a:lnTo>
                  <a:pt x="47170" y="642748"/>
                </a:lnTo>
                <a:lnTo>
                  <a:pt x="10653" y="596846"/>
                </a:lnTo>
                <a:lnTo>
                  <a:pt x="6404" y="580186"/>
                </a:lnTo>
                <a:lnTo>
                  <a:pt x="3789" y="577290"/>
                </a:lnTo>
                <a:lnTo>
                  <a:pt x="722" y="575360"/>
                </a:lnTo>
                <a:lnTo>
                  <a:pt x="0" y="571428"/>
                </a:lnTo>
                <a:lnTo>
                  <a:pt x="6466" y="513474"/>
                </a:lnTo>
                <a:lnTo>
                  <a:pt x="7799" y="509004"/>
                </a:lnTo>
                <a:lnTo>
                  <a:pt x="10010" y="506023"/>
                </a:lnTo>
                <a:lnTo>
                  <a:pt x="12807" y="504037"/>
                </a:lnTo>
                <a:lnTo>
                  <a:pt x="14672" y="501389"/>
                </a:lnTo>
                <a:lnTo>
                  <a:pt x="16744" y="494919"/>
                </a:lnTo>
                <a:lnTo>
                  <a:pt x="19397" y="479987"/>
                </a:lnTo>
                <a:lnTo>
                  <a:pt x="24576" y="472178"/>
                </a:lnTo>
                <a:lnTo>
                  <a:pt x="31288" y="467826"/>
                </a:lnTo>
                <a:lnTo>
                  <a:pt x="38681" y="464569"/>
                </a:lnTo>
                <a:lnTo>
                  <a:pt x="46376" y="458711"/>
                </a:lnTo>
                <a:lnTo>
                  <a:pt x="58146" y="441655"/>
                </a:lnTo>
                <a:lnTo>
                  <a:pt x="65792" y="423017"/>
                </a:lnTo>
                <a:lnTo>
                  <a:pt x="68516" y="420917"/>
                </a:lnTo>
                <a:lnTo>
                  <a:pt x="75070" y="417262"/>
                </a:lnTo>
                <a:lnTo>
                  <a:pt x="95506" y="399055"/>
                </a:lnTo>
                <a:lnTo>
                  <a:pt x="98972" y="392111"/>
                </a:lnTo>
                <a:lnTo>
                  <a:pt x="99896" y="388408"/>
                </a:lnTo>
                <a:lnTo>
                  <a:pt x="101835" y="385938"/>
                </a:lnTo>
                <a:lnTo>
                  <a:pt x="107518" y="383195"/>
                </a:lnTo>
                <a:lnTo>
                  <a:pt x="109562" y="381141"/>
                </a:lnTo>
                <a:lnTo>
                  <a:pt x="111834" y="375330"/>
                </a:lnTo>
                <a:lnTo>
                  <a:pt x="113762" y="373251"/>
                </a:lnTo>
                <a:lnTo>
                  <a:pt x="140713" y="359954"/>
                </a:lnTo>
                <a:lnTo>
                  <a:pt x="149451" y="348894"/>
                </a:lnTo>
                <a:lnTo>
                  <a:pt x="169534" y="335680"/>
                </a:lnTo>
                <a:lnTo>
                  <a:pt x="178422" y="334058"/>
                </a:lnTo>
                <a:lnTo>
                  <a:pt x="180644" y="332508"/>
                </a:lnTo>
                <a:lnTo>
                  <a:pt x="182126" y="330151"/>
                </a:lnTo>
                <a:lnTo>
                  <a:pt x="184503" y="323184"/>
                </a:lnTo>
                <a:lnTo>
                  <a:pt x="191235" y="315656"/>
                </a:lnTo>
                <a:lnTo>
                  <a:pt x="197963" y="312271"/>
                </a:lnTo>
                <a:lnTo>
                  <a:pt x="201609" y="311368"/>
                </a:lnTo>
                <a:lnTo>
                  <a:pt x="204040" y="309443"/>
                </a:lnTo>
                <a:lnTo>
                  <a:pt x="206740" y="303777"/>
                </a:lnTo>
                <a:lnTo>
                  <a:pt x="208784" y="301737"/>
                </a:lnTo>
                <a:lnTo>
                  <a:pt x="220901" y="296692"/>
                </a:lnTo>
                <a:lnTo>
                  <a:pt x="230897" y="287452"/>
                </a:lnTo>
                <a:lnTo>
                  <a:pt x="242805" y="285900"/>
                </a:lnTo>
                <a:lnTo>
                  <a:pt x="254712" y="275512"/>
                </a:lnTo>
                <a:lnTo>
                  <a:pt x="262309" y="274338"/>
                </a:lnTo>
                <a:lnTo>
                  <a:pt x="264350" y="272850"/>
                </a:lnTo>
                <a:lnTo>
                  <a:pt x="265711" y="270536"/>
                </a:lnTo>
                <a:lnTo>
                  <a:pt x="266618" y="267670"/>
                </a:lnTo>
                <a:lnTo>
                  <a:pt x="268546" y="265759"/>
                </a:lnTo>
                <a:lnTo>
                  <a:pt x="278524" y="262441"/>
                </a:lnTo>
                <a:lnTo>
                  <a:pt x="290431" y="261982"/>
                </a:lnTo>
                <a:lnTo>
                  <a:pt x="301392" y="253764"/>
                </a:lnTo>
                <a:lnTo>
                  <a:pt x="313865" y="250523"/>
                </a:lnTo>
                <a:lnTo>
                  <a:pt x="326116" y="260325"/>
                </a:lnTo>
                <a:lnTo>
                  <a:pt x="338052" y="261796"/>
                </a:lnTo>
                <a:lnTo>
                  <a:pt x="349962" y="272176"/>
                </a:lnTo>
                <a:lnTo>
                  <a:pt x="361868" y="273697"/>
                </a:lnTo>
                <a:lnTo>
                  <a:pt x="372829" y="281998"/>
                </a:lnTo>
                <a:lnTo>
                  <a:pt x="383885" y="284638"/>
                </a:lnTo>
                <a:lnTo>
                  <a:pt x="442090" y="285750"/>
                </a:lnTo>
                <a:lnTo>
                  <a:pt x="475342" y="285750"/>
                </a:lnTo>
                <a:lnTo>
                  <a:pt x="518987" y="274061"/>
                </a:lnTo>
                <a:lnTo>
                  <a:pt x="576752" y="273844"/>
                </a:lnTo>
                <a:lnTo>
                  <a:pt x="635323" y="273844"/>
                </a:lnTo>
                <a:lnTo>
                  <a:pt x="677258" y="273844"/>
                </a:lnTo>
                <a:lnTo>
                  <a:pt x="679889" y="272521"/>
                </a:lnTo>
                <a:lnTo>
                  <a:pt x="681643" y="270316"/>
                </a:lnTo>
                <a:lnTo>
                  <a:pt x="682812" y="267523"/>
                </a:lnTo>
                <a:lnTo>
                  <a:pt x="684915" y="265661"/>
                </a:lnTo>
                <a:lnTo>
                  <a:pt x="690779" y="263592"/>
                </a:lnTo>
                <a:lnTo>
                  <a:pt x="728836" y="260643"/>
                </a:lnTo>
                <a:lnTo>
                  <a:pt x="742045" y="253764"/>
                </a:lnTo>
                <a:lnTo>
                  <a:pt x="764489" y="250523"/>
                </a:lnTo>
                <a:lnTo>
                  <a:pt x="780919" y="240672"/>
                </a:lnTo>
                <a:lnTo>
                  <a:pt x="784715" y="239823"/>
                </a:lnTo>
                <a:lnTo>
                  <a:pt x="804259" y="228924"/>
                </a:lnTo>
                <a:lnTo>
                  <a:pt x="808212" y="228023"/>
                </a:lnTo>
                <a:lnTo>
                  <a:pt x="838318" y="209805"/>
                </a:lnTo>
                <a:lnTo>
                  <a:pt x="845830" y="202168"/>
                </a:lnTo>
                <a:lnTo>
                  <a:pt x="847833" y="198278"/>
                </a:lnTo>
                <a:lnTo>
                  <a:pt x="850491" y="195686"/>
                </a:lnTo>
                <a:lnTo>
                  <a:pt x="875804" y="181380"/>
                </a:lnTo>
                <a:lnTo>
                  <a:pt x="891556" y="179144"/>
                </a:lnTo>
                <a:lnTo>
                  <a:pt x="894192" y="177638"/>
                </a:lnTo>
                <a:lnTo>
                  <a:pt x="895949" y="175310"/>
                </a:lnTo>
                <a:lnTo>
                  <a:pt x="899225" y="169197"/>
                </a:lnTo>
                <a:lnTo>
                  <a:pt x="905090" y="162070"/>
                </a:lnTo>
                <a:lnTo>
                  <a:pt x="912107" y="158021"/>
                </a:lnTo>
                <a:lnTo>
                  <a:pt x="921070" y="155422"/>
                </a:lnTo>
                <a:lnTo>
                  <a:pt x="933334" y="144587"/>
                </a:lnTo>
                <a:lnTo>
                  <a:pt x="944323" y="141890"/>
                </a:lnTo>
                <a:lnTo>
                  <a:pt x="971658" y="121769"/>
                </a:lnTo>
                <a:lnTo>
                  <a:pt x="975374" y="120867"/>
                </a:lnTo>
                <a:lnTo>
                  <a:pt x="994780" y="109876"/>
                </a:lnTo>
                <a:lnTo>
                  <a:pt x="998726" y="108969"/>
                </a:lnTo>
                <a:lnTo>
                  <a:pt x="1001358" y="107042"/>
                </a:lnTo>
                <a:lnTo>
                  <a:pt x="1003111" y="104434"/>
                </a:lnTo>
                <a:lnTo>
                  <a:pt x="1004281" y="101373"/>
                </a:lnTo>
                <a:lnTo>
                  <a:pt x="1006383" y="99332"/>
                </a:lnTo>
                <a:lnTo>
                  <a:pt x="1019264" y="92528"/>
                </a:lnTo>
                <a:lnTo>
                  <a:pt x="1039808" y="75267"/>
                </a:lnTo>
                <a:lnTo>
                  <a:pt x="1052082" y="71941"/>
                </a:lnTo>
                <a:lnTo>
                  <a:pt x="1052803" y="70451"/>
                </a:lnTo>
                <a:lnTo>
                  <a:pt x="1053604" y="65267"/>
                </a:lnTo>
                <a:lnTo>
                  <a:pt x="1055141" y="63355"/>
                </a:lnTo>
                <a:lnTo>
                  <a:pt x="1064440" y="60035"/>
                </a:lnTo>
                <a:lnTo>
                  <a:pt x="1065390" y="56228"/>
                </a:lnTo>
                <a:lnTo>
                  <a:pt x="1065644" y="53360"/>
                </a:lnTo>
                <a:lnTo>
                  <a:pt x="1067136" y="51448"/>
                </a:lnTo>
                <a:lnTo>
                  <a:pt x="1072322" y="49324"/>
                </a:lnTo>
                <a:lnTo>
                  <a:pt x="1074233" y="47435"/>
                </a:lnTo>
                <a:lnTo>
                  <a:pt x="1078013" y="35878"/>
                </a:lnTo>
                <a:lnTo>
                  <a:pt x="1084365" y="35766"/>
                </a:lnTo>
                <a:lnTo>
                  <a:pt x="1086231" y="34427"/>
                </a:lnTo>
                <a:lnTo>
                  <a:pt x="1089818" y="24304"/>
                </a:lnTo>
                <a:lnTo>
                  <a:pt x="1089951" y="13605"/>
                </a:lnTo>
                <a:lnTo>
                  <a:pt x="1091278" y="13038"/>
                </a:lnTo>
                <a:lnTo>
                  <a:pt x="1096280" y="12409"/>
                </a:lnTo>
                <a:lnTo>
                  <a:pt x="1098144" y="10919"/>
                </a:lnTo>
                <a:lnTo>
                  <a:pt x="1101724" y="503"/>
                </a:lnTo>
                <a:lnTo>
                  <a:pt x="1158636" y="0"/>
                </a:lnTo>
                <a:lnTo>
                  <a:pt x="1171114" y="0"/>
                </a:lnTo>
                <a:lnTo>
                  <a:pt x="1183366" y="10251"/>
                </a:lnTo>
                <a:lnTo>
                  <a:pt x="1190987" y="11416"/>
                </a:lnTo>
                <a:lnTo>
                  <a:pt x="1193031" y="12902"/>
                </a:lnTo>
                <a:lnTo>
                  <a:pt x="1194394" y="15216"/>
                </a:lnTo>
                <a:lnTo>
                  <a:pt x="1195302" y="18081"/>
                </a:lnTo>
                <a:lnTo>
                  <a:pt x="1202902" y="28435"/>
                </a:lnTo>
                <a:lnTo>
                  <a:pt x="1209832" y="32481"/>
                </a:lnTo>
                <a:lnTo>
                  <a:pt x="1217322" y="35603"/>
                </a:lnTo>
                <a:lnTo>
                  <a:pt x="1256657" y="67976"/>
                </a:lnTo>
                <a:lnTo>
                  <a:pt x="1312965" y="91942"/>
                </a:lnTo>
                <a:lnTo>
                  <a:pt x="1322690" y="95103"/>
                </a:lnTo>
                <a:lnTo>
                  <a:pt x="1339712" y="104383"/>
                </a:lnTo>
                <a:lnTo>
                  <a:pt x="1371734" y="108371"/>
                </a:lnTo>
                <a:lnTo>
                  <a:pt x="1387617" y="116559"/>
                </a:lnTo>
                <a:lnTo>
                  <a:pt x="1446415" y="130214"/>
                </a:lnTo>
                <a:lnTo>
                  <a:pt x="1503398" y="130956"/>
                </a:lnTo>
                <a:lnTo>
                  <a:pt x="1559915" y="130969"/>
                </a:lnTo>
                <a:lnTo>
                  <a:pt x="1582232" y="130969"/>
                </a:lnTo>
                <a:lnTo>
                  <a:pt x="1584830" y="129646"/>
                </a:lnTo>
                <a:lnTo>
                  <a:pt x="1586562" y="127441"/>
                </a:lnTo>
                <a:lnTo>
                  <a:pt x="1587717" y="124648"/>
                </a:lnTo>
                <a:lnTo>
                  <a:pt x="1589809" y="122786"/>
                </a:lnTo>
                <a:lnTo>
                  <a:pt x="1600075" y="119553"/>
                </a:lnTo>
                <a:lnTo>
                  <a:pt x="1647743" y="119063"/>
                </a:lnTo>
                <a:lnTo>
                  <a:pt x="1658704" y="127245"/>
                </a:lnTo>
                <a:lnTo>
                  <a:pt x="1665970" y="129314"/>
                </a:lnTo>
                <a:lnTo>
                  <a:pt x="1668437" y="131189"/>
                </a:lnTo>
                <a:lnTo>
                  <a:pt x="1673231" y="138825"/>
                </a:lnTo>
                <a:lnTo>
                  <a:pt x="1694980" y="152969"/>
                </a:lnTo>
                <a:lnTo>
                  <a:pt x="1718229" y="174511"/>
                </a:lnTo>
                <a:lnTo>
                  <a:pt x="1725498" y="176779"/>
                </a:lnTo>
                <a:lnTo>
                  <a:pt x="1727966" y="178707"/>
                </a:lnTo>
                <a:lnTo>
                  <a:pt x="1730707" y="184376"/>
                </a:lnTo>
                <a:lnTo>
                  <a:pt x="1732762" y="186418"/>
                </a:lnTo>
                <a:lnTo>
                  <a:pt x="1756714" y="20240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0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/>
              <a:t> </a:t>
            </a:r>
          </a:p>
        </p:txBody>
      </p:sp>
      <p:pic>
        <p:nvPicPr>
          <p:cNvPr id="36866" name="Picture 5" descr="img0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85800"/>
            <a:ext cx="85344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556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499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2100" y="685800"/>
            <a:ext cx="9144000" cy="5164138"/>
          </a:xfrm>
        </p:spPr>
      </p:pic>
    </p:spTree>
    <p:extLst>
      <p:ext uri="{BB962C8B-B14F-4D97-AF65-F5344CB8AC3E}">
        <p14:creationId xmlns:p14="http://schemas.microsoft.com/office/powerpoint/2010/main" val="138554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8601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365125"/>
            <a:ext cx="9144000" cy="6000750"/>
          </a:xfrm>
        </p:spPr>
      </p:pic>
    </p:spTree>
    <p:extLst>
      <p:ext uri="{BB962C8B-B14F-4D97-AF65-F5344CB8AC3E}">
        <p14:creationId xmlns:p14="http://schemas.microsoft.com/office/powerpoint/2010/main" val="17066560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Widescreen</PresentationFormat>
  <Paragraphs>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Office Theme</vt:lpstr>
      <vt:lpstr>3.  Homologous Structures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 Homologous Structures</dc:title>
  <dc:creator>Megonigal, Elizabeth</dc:creator>
  <cp:lastModifiedBy>Megonigal, Elizabeth</cp:lastModifiedBy>
  <cp:revision>2</cp:revision>
  <dcterms:created xsi:type="dcterms:W3CDTF">2018-10-03T17:16:48Z</dcterms:created>
  <dcterms:modified xsi:type="dcterms:W3CDTF">2018-10-03T17:41:26Z</dcterms:modified>
</cp:coreProperties>
</file>