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B355-1339-472F-8797-D1BAC6504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4B1AD-826E-4B6A-AAD7-218F6556D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C8BF5-13BB-434E-B8BD-5670BB1E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9484D-70B9-4B37-BA4C-E5779E6B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2353A-1FB5-4C90-9462-3788E617E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1C4C0-87B6-458F-B93A-5D5C80262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9868E-1326-43BD-B6C7-CED5379F6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78FCB-FAA6-4045-B77B-653E595AC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E2F07-7795-4BEC-87DA-0C6EAEF7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5A822-73D2-487C-B612-A437930E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6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589A9-F0C2-41F1-9194-4AC04F4AD1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048176-3DE5-44F1-A5A5-5C86DC88C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6AE09-6809-4CF7-90C5-F583FE25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9F0A9-47F7-4885-891D-F5AD465E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2623A-2A87-493F-9B13-65D08EC4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5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41BD3-AFEB-48A8-9B74-503C37816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C5390-1967-4D7C-9624-15FAC182F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7B03-CAAC-475B-B45A-1B0A3FEE8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DB0F0-E091-45F9-9BF8-C715CB2B8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30A39-7C88-4328-8E8B-34AB659F4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B6DB-E04F-4F51-96CD-E565D55D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7194B-42D6-4E52-B307-5BEC8DDCC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3EF52-0F77-4383-8F7F-075525D8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21E67-1072-49D4-9324-16A0CE3F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80734-457C-4E2D-809D-CF5DBF446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9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7F46D-F603-46FA-B67D-A3A4C4CAA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20318-5CCE-4AD4-8E67-3A5BCBD47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437FA-68C8-4EDD-BA18-BA8F55F93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5DD14-CB6D-43B1-B529-36A88DE1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DF5A7-9B84-4EAF-BE2E-9555D6BA0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7BD78-280B-4F32-896B-C03AB4196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2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5D25-64D6-4D6A-946C-3BA8E2A72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2DB0F-2945-449E-AF3B-A60BDE5B7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6E960-FEED-46D0-B2E7-151A3805E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5F65F9-D621-4710-BD97-C6AC360734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48345-2406-46BF-B86D-203D18E2D3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DBF955-9A68-40DF-871F-6FE000B6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0E790-6F17-4EC7-858F-BEBBEEB74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A99E8A-B46D-4F29-937A-2EF15CFE1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7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48878-387A-473E-BAB8-F08078C89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063A37-7AFE-4F73-B554-8A56154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DBA7B-407B-4875-8F5D-4D76FEE80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80868-1D38-4F28-B8D1-117472D12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6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88A566-FA3F-423C-916A-04E76705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0D81A-0B6D-4651-8316-E211B9DC7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BA217-DB8C-4056-A322-56C18992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2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5B3A1-98DF-49B1-84D4-DC5DDF018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BE6DA-0461-4965-96EA-72B01D137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1A5A2-511A-441B-BED9-8A6569BB7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62413-094D-4D68-95F0-F1EFE4D50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1D941-022F-4EB3-921D-CB8F41D4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692B0-72CF-4E60-8D46-C38BF1C92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6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3F726-1443-42FF-83DB-CD8954B46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D54FC-8BCA-4CBB-9248-9CCCC6D4E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ACEC6-40B6-4100-AB7A-5E0756123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D73C1-31B4-46A2-8B6E-5654EE9D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8C32C-85A0-4D3A-8D06-3E48958FB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2FADF-C928-4C9B-AC73-CAEDCD5CE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7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4A8415-475E-489A-A37C-616035521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FD739-2EE7-49F9-9927-9844B9AF4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DC278-4371-455A-9237-1F1D3634D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A8482-D935-4169-BC87-6E6DB9B70BA4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93FD7-1C0A-40E8-8BC7-621165C21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2B49D-CADE-49E9-B843-E9A667A3A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82248-FE82-498E-BECD-2A8F62B63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8C19-672C-467E-9D9A-82732195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How to measure biodiversity?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ED7367-9D81-4332-9C0D-46A48F205F5A}"/>
              </a:ext>
            </a:extLst>
          </p:cNvPr>
          <p:cNvSpPr txBox="1"/>
          <p:nvPr/>
        </p:nvSpPr>
        <p:spPr>
          <a:xfrm>
            <a:off x="815925" y="2996418"/>
            <a:ext cx="105789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If you wanted to determine the </a:t>
            </a:r>
            <a:r>
              <a:rPr lang="en-US" sz="5400" u="sng" dirty="0">
                <a:solidFill>
                  <a:srgbClr val="0070C0"/>
                </a:solidFill>
              </a:rPr>
              <a:t>species biodiversity </a:t>
            </a:r>
            <a:r>
              <a:rPr lang="en-US" sz="5400" dirty="0"/>
              <a:t>of a 100 acre parcel of land, how would you do it?</a:t>
            </a:r>
          </a:p>
        </p:txBody>
      </p:sp>
    </p:spTree>
    <p:extLst>
      <p:ext uri="{BB962C8B-B14F-4D97-AF65-F5344CB8AC3E}">
        <p14:creationId xmlns:p14="http://schemas.microsoft.com/office/powerpoint/2010/main" val="190363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A9F3-07B8-4B21-9509-C4F22741E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measure species biodiversity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A557A-6A8B-4C47-8B3F-52A08B1F9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sz="3600" dirty="0"/>
              <a:t>. Get a map of the area and create a grid system.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D72B59-B312-4A8E-AD83-28ED92AD5B0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99286" y="3289300"/>
          <a:ext cx="812800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76534205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9793099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2398991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5287174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7251299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2914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00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10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12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64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49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AC0FB-A09A-46DD-BB2C-291C55467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526473"/>
            <a:ext cx="10805160" cy="56504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sz="3200" dirty="0"/>
              <a:t>Random select plots. </a:t>
            </a:r>
          </a:p>
          <a:p>
            <a:pPr marL="0" indent="0">
              <a:buNone/>
            </a:pPr>
            <a:r>
              <a:rPr lang="en-US" sz="3200" dirty="0"/>
              <a:t>     (decide how many plots to sample based on time and money)</a:t>
            </a:r>
          </a:p>
          <a:p>
            <a:pPr marL="0" indent="0">
              <a:buNone/>
            </a:pPr>
            <a:r>
              <a:rPr lang="en-US" sz="3200" dirty="0"/>
              <a:t>3. Keep a list of all the animals found.</a:t>
            </a:r>
          </a:p>
          <a:p>
            <a:pPr marL="0" indent="0">
              <a:buNone/>
            </a:pPr>
            <a:r>
              <a:rPr lang="en-US" sz="3200" dirty="0"/>
              <a:t>4. Graph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upload.wikimedia.org/wikipedia/commons/7/7c/SAR%28Species-area_curve%29.gif">
            <a:extLst>
              <a:ext uri="{FF2B5EF4-FFF2-40B4-BE49-F238E27FC236}">
                <a16:creationId xmlns:a16="http://schemas.microsoft.com/office/drawing/2014/main" id="{46E22589-217F-488F-B0EF-4D73C5F42EA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1" b="54028"/>
          <a:stretch/>
        </p:blipFill>
        <p:spPr bwMode="auto">
          <a:xfrm>
            <a:off x="3052689" y="3037121"/>
            <a:ext cx="7610621" cy="28828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952DB8-653E-4CBE-9CD0-13073B6DA269}"/>
              </a:ext>
            </a:extLst>
          </p:cNvPr>
          <p:cNvSpPr txBox="1"/>
          <p:nvPr/>
        </p:nvSpPr>
        <p:spPr>
          <a:xfrm>
            <a:off x="5951220" y="5921258"/>
            <a:ext cx="292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Sampling days or area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1215EB-EF00-45AF-B22D-5590F923043A}"/>
              </a:ext>
            </a:extLst>
          </p:cNvPr>
          <p:cNvSpPr txBox="1"/>
          <p:nvPr/>
        </p:nvSpPr>
        <p:spPr>
          <a:xfrm>
            <a:off x="4828307" y="2575455"/>
            <a:ext cx="4059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Species Accumulation Curve</a:t>
            </a:r>
          </a:p>
        </p:txBody>
      </p:sp>
    </p:spTree>
    <p:extLst>
      <p:ext uri="{BB962C8B-B14F-4D97-AF65-F5344CB8AC3E}">
        <p14:creationId xmlns:p14="http://schemas.microsoft.com/office/powerpoint/2010/main" val="359633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How to measure biodiversity?</vt:lpstr>
      <vt:lpstr>To measure species biodiversity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biodiversity?</dc:title>
  <dc:creator>Elizabeth Megonigal</dc:creator>
  <cp:lastModifiedBy>Elizabeth Megonigal</cp:lastModifiedBy>
  <cp:revision>1</cp:revision>
  <dcterms:created xsi:type="dcterms:W3CDTF">2017-11-14T17:12:18Z</dcterms:created>
  <dcterms:modified xsi:type="dcterms:W3CDTF">2017-11-14T19:01:32Z</dcterms:modified>
</cp:coreProperties>
</file>