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6" r:id="rId5"/>
    <p:sldId id="260" r:id="rId6"/>
    <p:sldId id="268" r:id="rId7"/>
    <p:sldId id="258" r:id="rId8"/>
    <p:sldId id="264" r:id="rId9"/>
    <p:sldId id="267" r:id="rId10"/>
    <p:sldId id="269" r:id="rId11"/>
    <p:sldId id="265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onigal, Elizabeth" userId="47a3c87e-7e6e-4c90-b64e-5d7c419eb548" providerId="ADAL" clId="{3F895910-744F-441B-86AD-2C28BB456285}"/>
    <pc:docChg chg="undo custSel modSld sldOrd">
      <pc:chgData name="Megonigal, Elizabeth" userId="47a3c87e-7e6e-4c90-b64e-5d7c419eb548" providerId="ADAL" clId="{3F895910-744F-441B-86AD-2C28BB456285}" dt="2017-10-21T23:36:25.574" v="305" actId="115"/>
      <pc:docMkLst>
        <pc:docMk/>
      </pc:docMkLst>
      <pc:sldChg chg="modSp">
        <pc:chgData name="Megonigal, Elizabeth" userId="47a3c87e-7e6e-4c90-b64e-5d7c419eb548" providerId="ADAL" clId="{3F895910-744F-441B-86AD-2C28BB456285}" dt="2017-10-21T23:21:49.636" v="122" actId="27636"/>
        <pc:sldMkLst>
          <pc:docMk/>
          <pc:sldMk cId="1471988531" sldId="257"/>
        </pc:sldMkLst>
        <pc:spChg chg="mod">
          <ac:chgData name="Megonigal, Elizabeth" userId="47a3c87e-7e6e-4c90-b64e-5d7c419eb548" providerId="ADAL" clId="{3F895910-744F-441B-86AD-2C28BB456285}" dt="2017-10-21T23:19:37.028" v="94" actId="688"/>
          <ac:spMkLst>
            <pc:docMk/>
            <pc:sldMk cId="1471988531" sldId="257"/>
            <ac:spMk id="2" creationId="{4FBAAE6E-71AD-45FD-88CA-815F334D4D00}"/>
          </ac:spMkLst>
        </pc:spChg>
        <pc:spChg chg="mod">
          <ac:chgData name="Megonigal, Elizabeth" userId="47a3c87e-7e6e-4c90-b64e-5d7c419eb548" providerId="ADAL" clId="{3F895910-744F-441B-86AD-2C28BB456285}" dt="2017-10-21T23:21:49.636" v="122" actId="27636"/>
          <ac:spMkLst>
            <pc:docMk/>
            <pc:sldMk cId="1471988531" sldId="257"/>
            <ac:spMk id="5" creationId="{96E5AE18-9D59-4A40-ACFA-6367D9D71290}"/>
          </ac:spMkLst>
        </pc:spChg>
        <pc:spChg chg="mod">
          <ac:chgData name="Megonigal, Elizabeth" userId="47a3c87e-7e6e-4c90-b64e-5d7c419eb548" providerId="ADAL" clId="{3F895910-744F-441B-86AD-2C28BB456285}" dt="2017-10-21T23:21:49.620" v="121" actId="27636"/>
          <ac:spMkLst>
            <pc:docMk/>
            <pc:sldMk cId="1471988531" sldId="257"/>
            <ac:spMk id="6" creationId="{568C9A03-5DD9-4382-9118-DC1D8F163909}"/>
          </ac:spMkLst>
        </pc:spChg>
      </pc:sldChg>
      <pc:sldChg chg="ord">
        <pc:chgData name="Megonigal, Elizabeth" userId="47a3c87e-7e6e-4c90-b64e-5d7c419eb548" providerId="ADAL" clId="{3F895910-744F-441B-86AD-2C28BB456285}" dt="2017-10-21T23:30:56.507" v="253" actId="115"/>
        <pc:sldMkLst>
          <pc:docMk/>
          <pc:sldMk cId="308167374" sldId="258"/>
        </pc:sldMkLst>
      </pc:sldChg>
      <pc:sldChg chg="addSp modSp modAnim">
        <pc:chgData name="Megonigal, Elizabeth" userId="47a3c87e-7e6e-4c90-b64e-5d7c419eb548" providerId="ADAL" clId="{3F895910-744F-441B-86AD-2C28BB456285}" dt="2017-10-21T23:16:22.382" v="60" actId="115"/>
        <pc:sldMkLst>
          <pc:docMk/>
          <pc:sldMk cId="1241931516" sldId="260"/>
        </pc:sldMkLst>
        <pc:spChg chg="add mod">
          <ac:chgData name="Megonigal, Elizabeth" userId="47a3c87e-7e6e-4c90-b64e-5d7c419eb548" providerId="ADAL" clId="{3F895910-744F-441B-86AD-2C28BB456285}" dt="2017-10-21T23:16:05.114" v="59" actId="208"/>
          <ac:spMkLst>
            <pc:docMk/>
            <pc:sldMk cId="1241931516" sldId="260"/>
            <ac:spMk id="3" creationId="{67AD2FF4-1BCC-4CA9-A227-E1E3C2E559C7}"/>
          </ac:spMkLst>
        </pc:spChg>
      </pc:sldChg>
      <pc:sldChg chg="modSp modAnim">
        <pc:chgData name="Megonigal, Elizabeth" userId="47a3c87e-7e6e-4c90-b64e-5d7c419eb548" providerId="ADAL" clId="{3F895910-744F-441B-86AD-2C28BB456285}" dt="2017-10-21T23:20:24.095" v="119" actId="20577"/>
        <pc:sldMkLst>
          <pc:docMk/>
          <pc:sldMk cId="842126179" sldId="261"/>
        </pc:sldMkLst>
        <pc:spChg chg="mod">
          <ac:chgData name="Megonigal, Elizabeth" userId="47a3c87e-7e6e-4c90-b64e-5d7c419eb548" providerId="ADAL" clId="{3F895910-744F-441B-86AD-2C28BB456285}" dt="2017-10-21T23:20:24.095" v="119" actId="20577"/>
          <ac:spMkLst>
            <pc:docMk/>
            <pc:sldMk cId="842126179" sldId="261"/>
            <ac:spMk id="6" creationId="{8F7E481E-BBCD-41E6-99A5-7F93A8F47B1C}"/>
          </ac:spMkLst>
        </pc:spChg>
      </pc:sldChg>
      <pc:sldChg chg="addSp modSp ord">
        <pc:chgData name="Megonigal, Elizabeth" userId="47a3c87e-7e6e-4c90-b64e-5d7c419eb548" providerId="ADAL" clId="{3F895910-744F-441B-86AD-2C28BB456285}" dt="2017-10-21T23:36:25.574" v="305" actId="115"/>
        <pc:sldMkLst>
          <pc:docMk/>
          <pc:sldMk cId="673838859" sldId="264"/>
        </pc:sldMkLst>
        <pc:spChg chg="mod">
          <ac:chgData name="Megonigal, Elizabeth" userId="47a3c87e-7e6e-4c90-b64e-5d7c419eb548" providerId="ADAL" clId="{3F895910-744F-441B-86AD-2C28BB456285}" dt="2017-10-21T23:36:25.574" v="305" actId="115"/>
          <ac:spMkLst>
            <pc:docMk/>
            <pc:sldMk cId="673838859" sldId="264"/>
            <ac:spMk id="2" creationId="{5C2E27FD-88F9-4C1D-ABF5-DA356361CA94}"/>
          </ac:spMkLst>
        </pc:spChg>
        <pc:spChg chg="add mod">
          <ac:chgData name="Megonigal, Elizabeth" userId="47a3c87e-7e6e-4c90-b64e-5d7c419eb548" providerId="ADAL" clId="{3F895910-744F-441B-86AD-2C28BB456285}" dt="2017-10-21T23:33:36.274" v="275" actId="1076"/>
          <ac:spMkLst>
            <pc:docMk/>
            <pc:sldMk cId="673838859" sldId="264"/>
            <ac:spMk id="3" creationId="{7D6B7DEA-7FAA-48DF-B39E-B215BCCB3A62}"/>
          </ac:spMkLst>
        </pc:spChg>
        <pc:spChg chg="mod">
          <ac:chgData name="Megonigal, Elizabeth" userId="47a3c87e-7e6e-4c90-b64e-5d7c419eb548" providerId="ADAL" clId="{3F895910-744F-441B-86AD-2C28BB456285}" dt="2017-10-21T23:33:32.336" v="274" actId="14100"/>
          <ac:spMkLst>
            <pc:docMk/>
            <pc:sldMk cId="673838859" sldId="264"/>
            <ac:spMk id="4" creationId="{6BCCCE73-2928-47B6-A74D-E221E4C5FDD9}"/>
          </ac:spMkLst>
        </pc:spChg>
        <pc:spChg chg="mod">
          <ac:chgData name="Megonigal, Elizabeth" userId="47a3c87e-7e6e-4c90-b64e-5d7c419eb548" providerId="ADAL" clId="{3F895910-744F-441B-86AD-2C28BB456285}" dt="2017-10-21T23:32:30.955" v="266" actId="14100"/>
          <ac:spMkLst>
            <pc:docMk/>
            <pc:sldMk cId="673838859" sldId="264"/>
            <ac:spMk id="5" creationId="{134B5859-73FC-4312-A6A7-E8DB15BE1A30}"/>
          </ac:spMkLst>
        </pc:spChg>
        <pc:picChg chg="mod">
          <ac:chgData name="Megonigal, Elizabeth" userId="47a3c87e-7e6e-4c90-b64e-5d7c419eb548" providerId="ADAL" clId="{3F895910-744F-441B-86AD-2C28BB456285}" dt="2017-10-21T23:32:14.781" v="264" actId="1076"/>
          <ac:picMkLst>
            <pc:docMk/>
            <pc:sldMk cId="673838859" sldId="264"/>
            <ac:picMk id="7" creationId="{E5129024-CF2D-403A-899E-6289EAEF9DBD}"/>
          </ac:picMkLst>
        </pc:picChg>
      </pc:sldChg>
      <pc:sldChg chg="modSp">
        <pc:chgData name="Megonigal, Elizabeth" userId="47a3c87e-7e6e-4c90-b64e-5d7c419eb548" providerId="ADAL" clId="{3F895910-744F-441B-86AD-2C28BB456285}" dt="2017-10-21T23:12:58.957" v="4" actId="27636"/>
        <pc:sldMkLst>
          <pc:docMk/>
          <pc:sldMk cId="3420444073" sldId="265"/>
        </pc:sldMkLst>
        <pc:spChg chg="mod">
          <ac:chgData name="Megonigal, Elizabeth" userId="47a3c87e-7e6e-4c90-b64e-5d7c419eb548" providerId="ADAL" clId="{3F895910-744F-441B-86AD-2C28BB456285}" dt="2017-10-21T23:12:58.957" v="4" actId="27636"/>
          <ac:spMkLst>
            <pc:docMk/>
            <pc:sldMk cId="3420444073" sldId="265"/>
            <ac:spMk id="3" creationId="{20A25A22-85B9-454C-BC47-5C8587F02517}"/>
          </ac:spMkLst>
        </pc:spChg>
      </pc:sldChg>
      <pc:sldChg chg="addSp modSp modAnim">
        <pc:chgData name="Megonigal, Elizabeth" userId="47a3c87e-7e6e-4c90-b64e-5d7c419eb548" providerId="ADAL" clId="{3F895910-744F-441B-86AD-2C28BB456285}" dt="2017-10-21T23:34:45.281" v="303" actId="20577"/>
        <pc:sldMkLst>
          <pc:docMk/>
          <pc:sldMk cId="954350177" sldId="268"/>
        </pc:sldMkLst>
        <pc:spChg chg="mod">
          <ac:chgData name="Megonigal, Elizabeth" userId="47a3c87e-7e6e-4c90-b64e-5d7c419eb548" providerId="ADAL" clId="{3F895910-744F-441B-86AD-2C28BB456285}" dt="2017-10-21T23:26:36.604" v="223" actId="20577"/>
          <ac:spMkLst>
            <pc:docMk/>
            <pc:sldMk cId="954350177" sldId="268"/>
            <ac:spMk id="2" creationId="{11BB748F-3A73-49D2-990F-ED80D8C6D30F}"/>
          </ac:spMkLst>
        </pc:spChg>
        <pc:spChg chg="add mod">
          <ac:chgData name="Megonigal, Elizabeth" userId="47a3c87e-7e6e-4c90-b64e-5d7c419eb548" providerId="ADAL" clId="{3F895910-744F-441B-86AD-2C28BB456285}" dt="2017-10-21T23:24:54.327" v="219" actId="20577"/>
          <ac:spMkLst>
            <pc:docMk/>
            <pc:sldMk cId="954350177" sldId="268"/>
            <ac:spMk id="3" creationId="{A1ACCAB3-0A85-4ABE-AC55-CAB686019FE7}"/>
          </ac:spMkLst>
        </pc:spChg>
        <pc:spChg chg="add mod">
          <ac:chgData name="Megonigal, Elizabeth" userId="47a3c87e-7e6e-4c90-b64e-5d7c419eb548" providerId="ADAL" clId="{3F895910-744F-441B-86AD-2C28BB456285}" dt="2017-10-21T23:27:26.500" v="237" actId="1076"/>
          <ac:spMkLst>
            <pc:docMk/>
            <pc:sldMk cId="954350177" sldId="268"/>
            <ac:spMk id="4" creationId="{447E9F17-6A39-40B7-8806-296B4A78839F}"/>
          </ac:spMkLst>
        </pc:spChg>
        <pc:spChg chg="add mod">
          <ac:chgData name="Megonigal, Elizabeth" userId="47a3c87e-7e6e-4c90-b64e-5d7c419eb548" providerId="ADAL" clId="{3F895910-744F-441B-86AD-2C28BB456285}" dt="2017-10-21T23:34:45.281" v="303" actId="20577"/>
          <ac:spMkLst>
            <pc:docMk/>
            <pc:sldMk cId="954350177" sldId="268"/>
            <ac:spMk id="6" creationId="{43545598-00C0-48A7-8715-51257DB06BDC}"/>
          </ac:spMkLst>
        </pc:spChg>
      </pc:sldChg>
      <pc:sldChg chg="modSp">
        <pc:chgData name="Megonigal, Elizabeth" userId="47a3c87e-7e6e-4c90-b64e-5d7c419eb548" providerId="ADAL" clId="{3F895910-744F-441B-86AD-2C28BB456285}" dt="2017-10-21T23:35:41.881" v="304" actId="115"/>
        <pc:sldMkLst>
          <pc:docMk/>
          <pc:sldMk cId="1022743278" sldId="269"/>
        </pc:sldMkLst>
        <pc:spChg chg="mod">
          <ac:chgData name="Megonigal, Elizabeth" userId="47a3c87e-7e6e-4c90-b64e-5d7c419eb548" providerId="ADAL" clId="{3F895910-744F-441B-86AD-2C28BB456285}" dt="2017-10-21T23:35:41.881" v="304" actId="115"/>
          <ac:spMkLst>
            <pc:docMk/>
            <pc:sldMk cId="1022743278" sldId="269"/>
            <ac:spMk id="6" creationId="{B5BF268C-58D5-4653-A316-9FA05F62D540}"/>
          </ac:spMkLst>
        </pc:spChg>
      </pc:sldChg>
    </pc:docChg>
  </pc:docChgLst>
  <pc:docChgLst>
    <pc:chgData name="Megonigal, Elizabeth" userId="47a3c87e-7e6e-4c90-b64e-5d7c419eb548" providerId="ADAL" clId="{A0ADBE91-E862-478D-9203-FA273E5F4B32}"/>
    <pc:docChg chg="custSel addSld modSld sldOrd">
      <pc:chgData name="Megonigal, Elizabeth" userId="47a3c87e-7e6e-4c90-b64e-5d7c419eb548" providerId="ADAL" clId="{A0ADBE91-E862-478D-9203-FA273E5F4B32}" dt="2017-10-21T23:06:15.460" v="51" actId="255"/>
      <pc:docMkLst>
        <pc:docMk/>
      </pc:docMkLst>
      <pc:sldChg chg="ord">
        <pc:chgData name="Megonigal, Elizabeth" userId="47a3c87e-7e6e-4c90-b64e-5d7c419eb548" providerId="ADAL" clId="{A0ADBE91-E862-478D-9203-FA273E5F4B32}" dt="2017-10-21T23:04:33.550" v="48" actId="255"/>
        <pc:sldMkLst>
          <pc:docMk/>
          <pc:sldMk cId="1241931516" sldId="260"/>
        </pc:sldMkLst>
      </pc:sldChg>
      <pc:sldChg chg="modSp">
        <pc:chgData name="Megonigal, Elizabeth" userId="47a3c87e-7e6e-4c90-b64e-5d7c419eb548" providerId="ADAL" clId="{A0ADBE91-E862-478D-9203-FA273E5F4B32}" dt="2017-10-21T23:06:15.460" v="51" actId="255"/>
        <pc:sldMkLst>
          <pc:docMk/>
          <pc:sldMk cId="673838859" sldId="264"/>
        </pc:sldMkLst>
        <pc:spChg chg="mod">
          <ac:chgData name="Megonigal, Elizabeth" userId="47a3c87e-7e6e-4c90-b64e-5d7c419eb548" providerId="ADAL" clId="{A0ADBE91-E862-478D-9203-FA273E5F4B32}" dt="2017-10-21T23:06:00.645" v="50" actId="122"/>
          <ac:spMkLst>
            <pc:docMk/>
            <pc:sldMk cId="673838859" sldId="264"/>
            <ac:spMk id="2" creationId="{5C2E27FD-88F9-4C1D-ABF5-DA356361CA94}"/>
          </ac:spMkLst>
        </pc:spChg>
        <pc:spChg chg="mod">
          <ac:chgData name="Megonigal, Elizabeth" userId="47a3c87e-7e6e-4c90-b64e-5d7c419eb548" providerId="ADAL" clId="{A0ADBE91-E862-478D-9203-FA273E5F4B32}" dt="2017-10-21T23:06:15.460" v="51" actId="255"/>
          <ac:spMkLst>
            <pc:docMk/>
            <pc:sldMk cId="673838859" sldId="264"/>
            <ac:spMk id="4" creationId="{6BCCCE73-2928-47B6-A74D-E221E4C5FDD9}"/>
          </ac:spMkLst>
        </pc:spChg>
      </pc:sldChg>
      <pc:sldChg chg="modSp">
        <pc:chgData name="Megonigal, Elizabeth" userId="47a3c87e-7e6e-4c90-b64e-5d7c419eb548" providerId="ADAL" clId="{A0ADBE91-E862-478D-9203-FA273E5F4B32}" dt="2017-10-21T22:54:27.019" v="2" actId="255"/>
        <pc:sldMkLst>
          <pc:docMk/>
          <pc:sldMk cId="2453418956" sldId="267"/>
        </pc:sldMkLst>
        <pc:spChg chg="mod">
          <ac:chgData name="Megonigal, Elizabeth" userId="47a3c87e-7e6e-4c90-b64e-5d7c419eb548" providerId="ADAL" clId="{A0ADBE91-E862-478D-9203-FA273E5F4B32}" dt="2017-10-21T22:54:27.019" v="2" actId="255"/>
          <ac:spMkLst>
            <pc:docMk/>
            <pc:sldMk cId="2453418956" sldId="267"/>
            <ac:spMk id="4" creationId="{EE3CFB67-FDD9-46EA-BB23-C6362FB04412}"/>
          </ac:spMkLst>
        </pc:spChg>
      </pc:sldChg>
      <pc:sldChg chg="ord">
        <pc:chgData name="Megonigal, Elizabeth" userId="47a3c87e-7e6e-4c90-b64e-5d7c419eb548" providerId="ADAL" clId="{A0ADBE91-E862-478D-9203-FA273E5F4B32}" dt="2017-10-21T23:05:41.375" v="49" actId="255"/>
        <pc:sldMkLst>
          <pc:docMk/>
          <pc:sldMk cId="954350177" sldId="268"/>
        </pc:sldMkLst>
      </pc:sldChg>
      <pc:sldChg chg="addSp delSp modSp add">
        <pc:chgData name="Megonigal, Elizabeth" userId="47a3c87e-7e6e-4c90-b64e-5d7c419eb548" providerId="ADAL" clId="{A0ADBE91-E862-478D-9203-FA273E5F4B32}" dt="2017-10-21T23:01:05.113" v="47" actId="14100"/>
        <pc:sldMkLst>
          <pc:docMk/>
          <pc:sldMk cId="1022743278" sldId="269"/>
        </pc:sldMkLst>
        <pc:spChg chg="del">
          <ac:chgData name="Megonigal, Elizabeth" userId="47a3c87e-7e6e-4c90-b64e-5d7c419eb548" providerId="ADAL" clId="{A0ADBE91-E862-478D-9203-FA273E5F4B32}" dt="2017-10-21T22:56:59.471" v="8" actId="478"/>
          <ac:spMkLst>
            <pc:docMk/>
            <pc:sldMk cId="1022743278" sldId="269"/>
            <ac:spMk id="2" creationId="{A4ABEBB4-7660-42EC-B6C4-6183B4C27DB6}"/>
          </ac:spMkLst>
        </pc:spChg>
        <pc:spChg chg="del">
          <ac:chgData name="Megonigal, Elizabeth" userId="47a3c87e-7e6e-4c90-b64e-5d7c419eb548" providerId="ADAL" clId="{A0ADBE91-E862-478D-9203-FA273E5F4B32}" dt="2017-10-21T22:55:45.221" v="4" actId="478"/>
          <ac:spMkLst>
            <pc:docMk/>
            <pc:sldMk cId="1022743278" sldId="269"/>
            <ac:spMk id="3" creationId="{B5443A1D-B96C-45BB-8382-29358ABC6790}"/>
          </ac:spMkLst>
        </pc:spChg>
        <pc:spChg chg="del mod">
          <ac:chgData name="Megonigal, Elizabeth" userId="47a3c87e-7e6e-4c90-b64e-5d7c419eb548" providerId="ADAL" clId="{A0ADBE91-E862-478D-9203-FA273E5F4B32}" dt="2017-10-21T23:00:20.861" v="45" actId="14100"/>
          <ac:spMkLst>
            <pc:docMk/>
            <pc:sldMk cId="1022743278" sldId="269"/>
            <ac:spMk id="4" creationId="{3AC50211-1215-42D6-AA72-AE285B14066C}"/>
          </ac:spMkLst>
        </pc:spChg>
        <pc:spChg chg="del">
          <ac:chgData name="Megonigal, Elizabeth" userId="47a3c87e-7e6e-4c90-b64e-5d7c419eb548" providerId="ADAL" clId="{A0ADBE91-E862-478D-9203-FA273E5F4B32}" dt="2017-10-21T22:55:49.040" v="5" actId="478"/>
          <ac:spMkLst>
            <pc:docMk/>
            <pc:sldMk cId="1022743278" sldId="269"/>
            <ac:spMk id="5" creationId="{2B8B9C1F-7066-4AA6-8BCE-C084ACD0225F}"/>
          </ac:spMkLst>
        </pc:spChg>
        <pc:spChg chg="mod">
          <ac:chgData name="Megonigal, Elizabeth" userId="47a3c87e-7e6e-4c90-b64e-5d7c419eb548" providerId="ADAL" clId="{A0ADBE91-E862-478D-9203-FA273E5F4B32}" dt="2017-10-21T22:58:01.098" v="40" actId="1076"/>
          <ac:spMkLst>
            <pc:docMk/>
            <pc:sldMk cId="1022743278" sldId="269"/>
            <ac:spMk id="6" creationId="{B5BF268C-58D5-4653-A316-9FA05F62D540}"/>
          </ac:spMkLst>
        </pc:spChg>
        <pc:spChg chg="add mod">
          <ac:chgData name="Megonigal, Elizabeth" userId="47a3c87e-7e6e-4c90-b64e-5d7c419eb548" providerId="ADAL" clId="{A0ADBE91-E862-478D-9203-FA273E5F4B32}" dt="2017-10-21T22:58:29.446" v="44" actId="14100"/>
          <ac:spMkLst>
            <pc:docMk/>
            <pc:sldMk cId="1022743278" sldId="269"/>
            <ac:spMk id="7" creationId="{00E04ED8-F50A-470F-8F71-7969428CCAC5}"/>
          </ac:spMkLst>
        </pc:spChg>
        <pc:picChg chg="add mod">
          <ac:chgData name="Megonigal, Elizabeth" userId="47a3c87e-7e6e-4c90-b64e-5d7c419eb548" providerId="ADAL" clId="{A0ADBE91-E862-478D-9203-FA273E5F4B32}" dt="2017-10-21T23:01:05.113" v="47" actId="14100"/>
          <ac:picMkLst>
            <pc:docMk/>
            <pc:sldMk cId="1022743278" sldId="269"/>
            <ac:picMk id="5122" creationId="{A127BA4E-9ACD-480A-A03A-B420CC0053A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81A6F-5BFF-4BE2-8A4E-3D6B47162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82C2CBE-F350-4C57-96A4-B5733256B3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380CA37-1458-46BE-8F9F-301251CB3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A09-7101-4A68-857D-93A6E13E8626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9ADDF-1ECA-4A0E-9AD6-2F66A42C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6C1CE7A-C256-4240-8870-4414D7F0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A672-2F52-44DB-9294-9CA1C575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5C289C-63AD-40EF-BAAA-EB4A61459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14757D0-7B29-4844-9FB7-9856B067A4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AD3561-3797-4AAA-A45D-3854F1D4E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A09-7101-4A68-857D-93A6E13E8626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665F5D-B365-4A62-8E02-EDD6E20B6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53D4C9-138C-45BA-BD9F-CA5EC5B1B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A672-2F52-44DB-9294-9CA1C575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5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6FC8453-0254-409D-A115-ABD74D338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376A0B-FBAB-45AE-81C4-7DA133D85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CC481F-5799-40B7-8192-58F010573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A09-7101-4A68-857D-93A6E13E8626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D67193-C71B-4ACB-8D24-15C091F58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617AD9-6C40-4C00-9208-ED012CD0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A672-2F52-44DB-9294-9CA1C575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8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88537D-7677-4DE5-A9BE-AE134AC1D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32B834-D4D5-4C6D-8492-895BDE15A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35411C-E112-4FD4-A351-02B9678D1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A09-7101-4A68-857D-93A6E13E8626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0D99D3-D801-4EC9-9AA0-F5A95B45C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2F6F75-6BB2-42F5-91C8-0D1C86BB2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A672-2F52-44DB-9294-9CA1C575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3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052666-2EC6-493D-9E46-221DE4AD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BF99256-5DAB-4BA6-937C-D47F20543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2D329F-6D07-4B46-90A0-7015791E9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A09-7101-4A68-857D-93A6E13E8626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0459C2-948E-4919-B9B7-313F0EC9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75EAF9-F7C9-44BA-9E30-4D42217F3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A672-2F52-44DB-9294-9CA1C575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98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241BED-B0A2-48AA-A4F3-9EE1B6CA4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E29838-0063-4986-8C7D-F9E1502CA7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69A64CD-4187-4E13-A4DE-96911D948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54C9DE-AF99-4738-8FF7-F9A6ED7F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A09-7101-4A68-857D-93A6E13E8626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99B3244-C522-4E77-985C-2935C6B0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13ED77-45B1-4156-AAB9-CBABD60B3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A672-2F52-44DB-9294-9CA1C575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19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28B4D6-73FD-4186-9BC6-166FFC507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7D8DDC-06CE-4DB9-9C2A-C303D4CCE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E41A96-1B74-45EE-AEC8-E2BB69F43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041AF6B-C4B1-43F0-8D2B-B153E93208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4A6A8B3-7935-48AB-9468-B98F1F3BF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98E7562-5E20-4B32-A8D7-7BD27D72B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A09-7101-4A68-857D-93A6E13E8626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E810AE4-AD16-42BA-8809-C7A54896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523565-58C7-4EBB-9BB2-743741EF5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A672-2F52-44DB-9294-9CA1C575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20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9DDEB8-9461-4FD7-92F4-68AC7F66D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3CF91B0-EDA6-44AE-9CD4-587C39B8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A09-7101-4A68-857D-93A6E13E8626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705FBF-AB95-4068-9C14-677B06E9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5095A45-7A2A-43F3-B110-7908CB649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A672-2F52-44DB-9294-9CA1C575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89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D1129CD-CB72-4E43-BD45-36A4D53A4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A09-7101-4A68-857D-93A6E13E8626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EF8BD74-4C91-42FD-9CA1-D5947E3CE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A0588D-8C1B-4076-8769-9F5939C5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A672-2F52-44DB-9294-9CA1C575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5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6BA59D-791B-48DA-AA7D-0D926BDCB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B3D0CC-FF2D-42BE-8788-959F21862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C7BF9E-DAAE-4B4F-A79B-4D43F3712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BEEE70-A9C1-4954-9DC1-B49EA00F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A09-7101-4A68-857D-93A6E13E8626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229BDB-810D-4A5C-BD8E-0D40A26D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704F61-A983-4435-B191-FE5A064BF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A672-2F52-44DB-9294-9CA1C575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6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DB92CC-DFB2-40B4-9FC2-659C891439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76E86F1-5BEE-4FE6-9E32-8B5E3986C7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1BE23A3-6A9A-4BA0-BD2E-8356593E96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1D073A-D149-4691-AA6B-20A7524E9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0EA09-7101-4A68-857D-93A6E13E8626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7B57FBB-E4C8-4738-985F-5BE37B6DD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684000E-0FEE-4A0F-85C7-1D3E68F70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1A672-2F52-44DB-9294-9CA1C575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4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31983B4-14FC-4EC8-B86E-892906D51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95367D-17A8-40FA-BD3B-B49176A09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7C3D2F-AB7E-47D5-B42C-EE5B905DD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0EA09-7101-4A68-857D-93A6E13E8626}" type="datetimeFigureOut">
              <a:rPr lang="en-US" smtClean="0"/>
              <a:t>10/14/18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F941A0-4C46-49A2-93A0-D93E1A763B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E7DCB4-1DF3-4406-B90D-C2BA264EA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1A672-2F52-44DB-9294-9CA1C575D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7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www.youtube.com/watch?v=udZUaNKXbJ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232B3D-2B96-46AC-AD62-74CCF8EBD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9113" y="284813"/>
            <a:ext cx="10614991" cy="4525726"/>
          </a:xfrm>
        </p:spPr>
        <p:txBody>
          <a:bodyPr>
            <a:normAutofit fontScale="90000"/>
          </a:bodyPr>
          <a:lstStyle/>
          <a:p>
            <a:r>
              <a:rPr lang="en-US" dirty="0"/>
              <a:t>Foldable Notes </a:t>
            </a:r>
            <a:br>
              <a:rPr lang="en-US" dirty="0"/>
            </a:br>
            <a:r>
              <a:rPr lang="en-US" dirty="0"/>
              <a:t>for </a:t>
            </a:r>
            <a:r>
              <a:rPr lang="en-US" b="1" dirty="0">
                <a:solidFill>
                  <a:srgbClr val="FF0000"/>
                </a:solidFill>
              </a:rPr>
              <a:t>Evolution,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>
                <a:solidFill>
                  <a:srgbClr val="003300"/>
                </a:solidFill>
              </a:rPr>
              <a:t>Natural Selection</a:t>
            </a:r>
            <a:r>
              <a:rPr lang="en-US" b="1" dirty="0"/>
              <a:t>, </a:t>
            </a:r>
            <a:r>
              <a:rPr lang="en-US" b="1" dirty="0" smtClean="0"/>
              <a:t>Genetic </a:t>
            </a:r>
            <a:r>
              <a:rPr lang="en-US" b="1" dirty="0" smtClean="0">
                <a:solidFill>
                  <a:srgbClr val="002060"/>
                </a:solidFill>
              </a:rPr>
              <a:t>Variation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>
                <a:solidFill>
                  <a:srgbClr val="7030A0"/>
                </a:solidFill>
              </a:rPr>
              <a:t>Adaptation and </a:t>
            </a:r>
            <a:r>
              <a:rPr lang="en-US" b="1" smtClean="0">
                <a:solidFill>
                  <a:srgbClr val="7030A0"/>
                </a:solidFill>
              </a:rPr>
              <a:t>Competitive Advantage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2348965-6878-44BE-BDFE-24356BC308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6191" y="5247860"/>
            <a:ext cx="9144000" cy="924339"/>
          </a:xfrm>
        </p:spPr>
        <p:txBody>
          <a:bodyPr/>
          <a:lstStyle/>
          <a:p>
            <a:r>
              <a:rPr lang="en-US" dirty="0"/>
              <a:t>Megonigal</a:t>
            </a:r>
          </a:p>
          <a:p>
            <a:r>
              <a:rPr lang="en-US" dirty="0"/>
              <a:t>2017-2018</a:t>
            </a:r>
          </a:p>
        </p:txBody>
      </p:sp>
    </p:spTree>
    <p:extLst>
      <p:ext uri="{BB962C8B-B14F-4D97-AF65-F5344CB8AC3E}">
        <p14:creationId xmlns:p14="http://schemas.microsoft.com/office/powerpoint/2010/main" val="150810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5BF268C-58D5-4653-A316-9FA05F62D5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3278" y="901563"/>
            <a:ext cx="5183188" cy="3684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An </a:t>
            </a:r>
            <a:r>
              <a:rPr lang="en-US" sz="3600" u="sng" dirty="0">
                <a:solidFill>
                  <a:srgbClr val="7030A0"/>
                </a:solidFill>
              </a:rPr>
              <a:t>adaptation</a:t>
            </a:r>
            <a:r>
              <a:rPr lang="en-US" sz="3600" dirty="0"/>
              <a:t> is any structural, physiological, or behavioral trait that aids an organism's survival and ability to reproduce in its existing environment.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0E04ED8-F50A-470F-8F71-7969428CCAC5}"/>
              </a:ext>
            </a:extLst>
          </p:cNvPr>
          <p:cNvSpPr/>
          <p:nvPr/>
        </p:nvSpPr>
        <p:spPr>
          <a:xfrm>
            <a:off x="583096" y="848139"/>
            <a:ext cx="5168347" cy="369735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s://qph.ec.quoracdn.net/main-qimg-efee49a216472a265f260b3960b12e9c-c">
            <a:extLst>
              <a:ext uri="{FF2B5EF4-FFF2-40B4-BE49-F238E27FC236}">
                <a16:creationId xmlns:a16="http://schemas.microsoft.com/office/drawing/2014/main" xmlns="" id="{A127BA4E-9ACD-480A-A03A-B420CC0053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463825"/>
            <a:ext cx="5157788" cy="572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743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8AB41C-8009-45EC-87F5-E30C00F63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Must know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A25A22-85B9-454C-BC47-5C8587F0251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Evolution-</a:t>
            </a:r>
          </a:p>
          <a:p>
            <a:pPr marL="0" indent="0">
              <a:buNone/>
            </a:pPr>
            <a:r>
              <a:rPr lang="en-US" dirty="0"/>
              <a:t>A gradual change in a species over time (typically, a very long time).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Natural Selection </a:t>
            </a:r>
            <a:r>
              <a:rPr lang="en-US" dirty="0"/>
              <a:t>–</a:t>
            </a:r>
          </a:p>
          <a:p>
            <a:pPr marL="0" indent="0">
              <a:buNone/>
            </a:pPr>
            <a:r>
              <a:rPr lang="en-US" dirty="0"/>
              <a:t>a process in nature by which organisms better adapted to their environments tend to survive and reproduce more than those less adapted to the environment.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54AB95-F050-48A2-AB0D-DF4230DE2B4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Adaptation</a:t>
            </a:r>
            <a:r>
              <a:rPr lang="en-US" dirty="0"/>
              <a:t>-</a:t>
            </a:r>
          </a:p>
          <a:p>
            <a:pPr marL="0" indent="0">
              <a:buNone/>
            </a:pPr>
            <a:r>
              <a:rPr lang="en-US" dirty="0"/>
              <a:t>Any characteristic of an organism that enables it to survive well in its environment.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Genetic Variation</a:t>
            </a:r>
            <a:r>
              <a:rPr lang="en-US" dirty="0" smtClean="0"/>
              <a:t>-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Genetic </a:t>
            </a:r>
            <a:r>
              <a:rPr lang="en-US" dirty="0"/>
              <a:t>variation is the difference in DNA sequences between individuals within a population.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44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8278" y="866255"/>
            <a:ext cx="5181600" cy="2296670"/>
          </a:xfrm>
        </p:spPr>
        <p:txBody>
          <a:bodyPr>
            <a:normAutofit fontScale="92500" lnSpcReduction="1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Competitive Advantage-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a condition or circumstance that puts </a:t>
            </a:r>
            <a:r>
              <a:rPr lang="en-US" dirty="0" smtClean="0"/>
              <a:t>an organism in a more </a:t>
            </a:r>
            <a:r>
              <a:rPr lang="en-US" dirty="0"/>
              <a:t>favorable </a:t>
            </a:r>
            <a:r>
              <a:rPr lang="en-US" dirty="0" smtClean="0"/>
              <a:t>position than another organism.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 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220" y="663928"/>
            <a:ext cx="2931454" cy="199526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499" y="2659189"/>
            <a:ext cx="3697157" cy="3424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40446" y="2659189"/>
            <a:ext cx="3237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better display may help finding a mate easier.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32416" y="6083924"/>
            <a:ext cx="3237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better song may help finding mate easier.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109" y="3458545"/>
            <a:ext cx="3294923" cy="18260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07947" y="5576757"/>
            <a:ext cx="3237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Stronger fins may help fish swim faster and escape predators.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624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021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Speciation- the process of evolving into separate species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To learn more watch the Amoeba Sisters video.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64108" y="3384602"/>
            <a:ext cx="5181600" cy="1007516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Amoeba Sisters on Speciation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6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DB6310-1A08-4A97-AD2D-1F9D06110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213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Why do giraffes have such long necks?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67EB2BA-4215-4DE8-84EA-BA2874567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9622" y="5676387"/>
            <a:ext cx="5183188" cy="823912"/>
          </a:xfrm>
        </p:spPr>
        <p:txBody>
          <a:bodyPr/>
          <a:lstStyle/>
          <a:p>
            <a:r>
              <a:rPr lang="en-US" dirty="0"/>
              <a:t>From Life Science textbook (</a:t>
            </a:r>
            <a:r>
              <a:rPr lang="en-US" dirty="0" err="1"/>
              <a:t>pg</a:t>
            </a:r>
            <a:r>
              <a:rPr lang="en-US" dirty="0"/>
              <a:t> 533)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F7E481E-BBCD-41E6-99A5-7F93A8F47B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4742" y="1248032"/>
            <a:ext cx="5771270" cy="494163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 giraffe’s long neck is </a:t>
            </a:r>
            <a:br>
              <a:rPr lang="en-US" dirty="0"/>
            </a:br>
            <a:r>
              <a:rPr lang="en-US" dirty="0"/>
              <a:t>an </a:t>
            </a:r>
            <a:r>
              <a:rPr lang="en-US" b="1" dirty="0">
                <a:solidFill>
                  <a:srgbClr val="C00000"/>
                </a:solidFill>
              </a:rPr>
              <a:t>ADAPTATION </a:t>
            </a:r>
            <a:r>
              <a:rPr lang="en-US" b="1" dirty="0"/>
              <a:t>that helps the giraffe </a:t>
            </a:r>
            <a:r>
              <a:rPr lang="en-US" b="1" dirty="0">
                <a:solidFill>
                  <a:srgbClr val="C00000"/>
                </a:solidFill>
              </a:rPr>
              <a:t>survive </a:t>
            </a:r>
            <a:r>
              <a:rPr lang="en-US" b="1" dirty="0"/>
              <a:t>in its environment.</a:t>
            </a:r>
          </a:p>
          <a:p>
            <a:pPr marL="0" indent="0">
              <a:buNone/>
            </a:pPr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A species doesn’t know what traits will be advantageous in the future (it’s pure genetics).</a:t>
            </a:r>
          </a:p>
          <a:p>
            <a:pPr marL="0" indent="0">
              <a:buNone/>
            </a:pPr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The long neck was </a:t>
            </a:r>
          </a:p>
          <a:p>
            <a:pPr marL="457200" indent="-457200"/>
            <a:r>
              <a:rPr lang="en-US" dirty="0"/>
              <a:t>NOT grown on purpose</a:t>
            </a:r>
          </a:p>
          <a:p>
            <a:pPr marL="457200" indent="-457200"/>
            <a:r>
              <a:rPr lang="en-US" dirty="0"/>
              <a:t>NOT a result of the giraffe stretching.</a:t>
            </a:r>
          </a:p>
          <a:p>
            <a:pPr marL="0" indent="0">
              <a:buNone/>
            </a:pPr>
            <a:endParaRPr lang="en-US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https://cdn.vox-cdn.com/uploads/chorus_asset/file/7063943/northern%20giraffe.jpeg">
            <a:extLst>
              <a:ext uri="{FF2B5EF4-FFF2-40B4-BE49-F238E27FC236}">
                <a16:creationId xmlns:a16="http://schemas.microsoft.com/office/drawing/2014/main" xmlns="" id="{F81FDB9A-770E-4FE3-B03C-9A6B919EECF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22" y="1248032"/>
            <a:ext cx="5157787" cy="4657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12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F5A2E89-C4AB-4DF4-BF31-D5A8E243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3" y="365125"/>
            <a:ext cx="11555895" cy="1325563"/>
          </a:xfrm>
        </p:spPr>
        <p:txBody>
          <a:bodyPr/>
          <a:lstStyle/>
          <a:p>
            <a:r>
              <a:rPr lang="en-US" b="1" i="1" dirty="0"/>
              <a:t>Darwin’s Theory of Evolution by natural selection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6E5AE18-9D59-4A40-ACFA-6367D9D7129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According to Darwin’s </a:t>
            </a:r>
            <a:r>
              <a:rPr lang="en-US" sz="3200" b="1" i="1" dirty="0">
                <a:solidFill>
                  <a:srgbClr val="C00000"/>
                </a:solidFill>
              </a:rPr>
              <a:t>theory</a:t>
            </a:r>
            <a:r>
              <a:rPr lang="en-US" sz="3200" dirty="0"/>
              <a:t>, some </a:t>
            </a:r>
            <a:r>
              <a:rPr lang="en-US" sz="3200" b="1" dirty="0">
                <a:solidFill>
                  <a:srgbClr val="0070C0"/>
                </a:solidFill>
              </a:rPr>
              <a:t>variations</a:t>
            </a:r>
            <a:r>
              <a:rPr lang="en-US" sz="3200" dirty="0"/>
              <a:t> give organisms an </a:t>
            </a:r>
            <a:r>
              <a:rPr lang="en-US" sz="3200" b="1" dirty="0">
                <a:solidFill>
                  <a:srgbClr val="339933"/>
                </a:solidFill>
              </a:rPr>
              <a:t>advantage</a:t>
            </a:r>
            <a:r>
              <a:rPr lang="en-US" sz="3200" dirty="0"/>
              <a:t> in their environment.  Therefore, they are </a:t>
            </a:r>
            <a:r>
              <a:rPr lang="en-US" sz="3200" i="1" dirty="0"/>
              <a:t>better able to survive </a:t>
            </a:r>
            <a:r>
              <a:rPr lang="en-US" sz="3200" dirty="0"/>
              <a:t>and </a:t>
            </a:r>
            <a:r>
              <a:rPr lang="en-US" sz="3200" i="1" dirty="0"/>
              <a:t>leave more offspring </a:t>
            </a:r>
            <a:r>
              <a:rPr lang="en-US" sz="3200" dirty="0"/>
              <a:t>than organisms without the variation.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68C9A03-5DD9-4382-9118-DC1D8F163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rot="260029"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rgbClr val="006600"/>
                </a:solidFill>
              </a:rPr>
              <a:t>Evolution</a:t>
            </a:r>
            <a:r>
              <a:rPr lang="en-US" sz="3600" dirty="0"/>
              <a:t> occurs </a:t>
            </a:r>
            <a:r>
              <a:rPr lang="en-US" sz="3200" i="1" dirty="0"/>
              <a:t>when a </a:t>
            </a:r>
            <a:r>
              <a:rPr lang="en-US" sz="3200" i="1" u="sng" dirty="0"/>
              <a:t>new species of organisms develops from an existing species</a:t>
            </a:r>
            <a:r>
              <a:rPr lang="en-US" sz="3200" i="1" dirty="0"/>
              <a:t> over time.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Evolution is a </a:t>
            </a:r>
            <a:r>
              <a:rPr lang="en-US" sz="3600" b="1" i="1" u="sng" dirty="0">
                <a:solidFill>
                  <a:srgbClr val="7030A0"/>
                </a:solidFill>
              </a:rPr>
              <a:t>change in a species over time </a:t>
            </a:r>
            <a:r>
              <a:rPr lang="en-US" sz="3200" i="1" dirty="0"/>
              <a:t>(not individuals or environments).</a:t>
            </a:r>
            <a:endParaRPr lang="en-US" sz="3600" i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FBAAE6E-71AD-45FD-88CA-815F334D4D00}"/>
              </a:ext>
            </a:extLst>
          </p:cNvPr>
          <p:cNvSpPr/>
          <p:nvPr/>
        </p:nvSpPr>
        <p:spPr>
          <a:xfrm rot="312602">
            <a:off x="5658678" y="4055165"/>
            <a:ext cx="6003235" cy="212179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8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ternativehorsehealth.org/attachments/Image/Horseevolution.jpg">
            <a:extLst>
              <a:ext uri="{FF2B5EF4-FFF2-40B4-BE49-F238E27FC236}">
                <a16:creationId xmlns:a16="http://schemas.microsoft.com/office/drawing/2014/main" xmlns="" id="{659823AE-64CD-4CEA-9FE2-226F86FF708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2" y="914400"/>
            <a:ext cx="4183202" cy="560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xmlns="" id="{011E287F-15FA-45EA-A183-6E1E6E377EC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302" y="1122765"/>
            <a:ext cx="6309232" cy="473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12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20ACD974-CD90-468A-9802-FE28E9E9C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708" y="223424"/>
            <a:ext cx="4221327" cy="624715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Genetic Variation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EA73A617-15D8-40B1-A800-F060AD184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38462" y="223424"/>
            <a:ext cx="5582478" cy="663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Darwin noticed that with a population, there are differences in traits.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Slight differences in an inherited trait among individual members of a species is called </a:t>
            </a:r>
            <a:r>
              <a:rPr lang="en-US" sz="3600" b="1" dirty="0">
                <a:solidFill>
                  <a:srgbClr val="0070C0"/>
                </a:solidFill>
              </a:rPr>
              <a:t>variations.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dirty="0"/>
              <a:t>Genetic variations are a result </a:t>
            </a:r>
            <a:r>
              <a:rPr lang="en-US" b="1" i="1" u="sng" dirty="0"/>
              <a:t>differences in DNA</a:t>
            </a:r>
            <a:r>
              <a:rPr lang="en-US" sz="3600" dirty="0"/>
              <a:t>.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B530608-E2E6-4F07-B227-A3130E1A8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71" y="1564171"/>
            <a:ext cx="5248755" cy="50617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4E6F8FE-AF6A-46DB-9FF4-BAAB10097329}"/>
              </a:ext>
            </a:extLst>
          </p:cNvPr>
          <p:cNvSpPr/>
          <p:nvPr/>
        </p:nvSpPr>
        <p:spPr>
          <a:xfrm>
            <a:off x="6228522" y="2332383"/>
            <a:ext cx="5406887" cy="24251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xmlns="" id="{67AD2FF4-1BCC-4CA9-A227-E1E3C2E559C7}"/>
              </a:ext>
            </a:extLst>
          </p:cNvPr>
          <p:cNvSpPr/>
          <p:nvPr/>
        </p:nvSpPr>
        <p:spPr>
          <a:xfrm rot="659890">
            <a:off x="5826727" y="4968969"/>
            <a:ext cx="5440840" cy="1743381"/>
          </a:xfrm>
          <a:prstGeom prst="cloudCallou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3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BB748F-3A73-49D2-990F-ED80D8C6D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087" y="126586"/>
            <a:ext cx="10515600" cy="1325563"/>
          </a:xfrm>
        </p:spPr>
        <p:txBody>
          <a:bodyPr/>
          <a:lstStyle/>
          <a:p>
            <a:r>
              <a:rPr lang="en-US" dirty="0"/>
              <a:t>Variations in the same species of a ladybugs!</a:t>
            </a:r>
          </a:p>
        </p:txBody>
      </p:sp>
      <p:pic>
        <p:nvPicPr>
          <p:cNvPr id="4098" name="Picture 2" descr="http://www.northeastipm.org/neipm/assets/Image/bmps/lady-beetle-1.jpg">
            <a:extLst>
              <a:ext uri="{FF2B5EF4-FFF2-40B4-BE49-F238E27FC236}">
                <a16:creationId xmlns:a16="http://schemas.microsoft.com/office/drawing/2014/main" xmlns="" id="{1D98A9A5-DBE2-47A7-9960-7DB2167ADF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78" y="1218221"/>
            <a:ext cx="8945218" cy="579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A1ACCAB3-0A85-4ABE-AC55-CAB686019FE7}"/>
              </a:ext>
            </a:extLst>
          </p:cNvPr>
          <p:cNvSpPr/>
          <p:nvPr/>
        </p:nvSpPr>
        <p:spPr>
          <a:xfrm rot="19570997">
            <a:off x="0" y="1351722"/>
            <a:ext cx="2968487" cy="234563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Which ladybug’s pattern will be the most advantageous in a million years?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447E9F17-6A39-40B7-8806-296B4A78839F}"/>
              </a:ext>
            </a:extLst>
          </p:cNvPr>
          <p:cNvSpPr/>
          <p:nvPr/>
        </p:nvSpPr>
        <p:spPr>
          <a:xfrm>
            <a:off x="8004313" y="1603103"/>
            <a:ext cx="1219200" cy="128546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MINE!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43545598-00C0-48A7-8715-51257DB06BDC}"/>
              </a:ext>
            </a:extLst>
          </p:cNvPr>
          <p:cNvSpPr/>
          <p:nvPr/>
        </p:nvSpPr>
        <p:spPr>
          <a:xfrm>
            <a:off x="4969565" y="3472982"/>
            <a:ext cx="2036235" cy="128546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N0T all variations matter!</a:t>
            </a:r>
          </a:p>
        </p:txBody>
      </p:sp>
    </p:spTree>
    <p:extLst>
      <p:ext uri="{BB962C8B-B14F-4D97-AF65-F5344CB8AC3E}">
        <p14:creationId xmlns:p14="http://schemas.microsoft.com/office/powerpoint/2010/main" val="9543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traits within a species">
            <a:extLst>
              <a:ext uri="{FF2B5EF4-FFF2-40B4-BE49-F238E27FC236}">
                <a16:creationId xmlns:a16="http://schemas.microsoft.com/office/drawing/2014/main" xmlns="" id="{71A7A43F-2B46-4170-AE7F-141F29CF1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8" y="0"/>
            <a:ext cx="117697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67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2E27FD-88F9-4C1D-ABF5-DA356361C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" y="204667"/>
            <a:ext cx="10515600" cy="704020"/>
          </a:xfrm>
        </p:spPr>
        <p:txBody>
          <a:bodyPr/>
          <a:lstStyle/>
          <a:p>
            <a:pPr algn="ctr"/>
            <a:r>
              <a:rPr lang="en-US" b="1" i="1" u="sng" dirty="0"/>
              <a:t>Sources of Variations </a:t>
            </a:r>
            <a:r>
              <a:rPr lang="en-US" b="1" dirty="0"/>
              <a:t>in organisms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BCCCE73-2928-47B6-A74D-E221E4C5FD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9489" y="1484243"/>
            <a:ext cx="5710311" cy="469272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Sexual Reproduction</a:t>
            </a:r>
          </a:p>
          <a:p>
            <a:r>
              <a:rPr lang="en-US" sz="3600" dirty="0">
                <a:solidFill>
                  <a:srgbClr val="002060"/>
                </a:solidFill>
              </a:rPr>
              <a:t>Random genetic mutations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134B5859-73FC-4312-A6A7-E8DB15BE1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1" y="3684103"/>
            <a:ext cx="5768008" cy="2955235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/>
              <a:t>For example, Heterochromia</a:t>
            </a:r>
            <a:r>
              <a:rPr lang="en-US" sz="3200" dirty="0"/>
              <a:t> </a:t>
            </a:r>
          </a:p>
          <a:p>
            <a:pPr marL="0" indent="0">
              <a:buNone/>
            </a:pPr>
            <a:r>
              <a:rPr lang="en-US" sz="3200" dirty="0"/>
              <a:t>    a difference in coloration, usually of the iris. Heterochromia </a:t>
            </a:r>
            <a:r>
              <a:rPr lang="en-US" sz="3200" b="1" dirty="0">
                <a:solidFill>
                  <a:srgbClr val="003300"/>
                </a:solidFill>
              </a:rPr>
              <a:t>may be inherited </a:t>
            </a:r>
            <a:r>
              <a:rPr lang="en-US" sz="3200" dirty="0"/>
              <a:t>or caused </a:t>
            </a:r>
            <a:r>
              <a:rPr lang="en-US" sz="3200" b="1" dirty="0">
                <a:solidFill>
                  <a:srgbClr val="C00000"/>
                </a:solidFill>
              </a:rPr>
              <a:t>by a genetic mutation</a:t>
            </a:r>
            <a:r>
              <a:rPr lang="en-US" sz="3200" dirty="0"/>
              <a:t> or a disease or an injury. 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5129024-CF2D-403A-899E-6289EAEF9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470" y="1311965"/>
            <a:ext cx="4573702" cy="44416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D6B7DEA-7FAA-48DF-B39E-B215BCCB3A62}"/>
              </a:ext>
            </a:extLst>
          </p:cNvPr>
          <p:cNvSpPr/>
          <p:nvPr/>
        </p:nvSpPr>
        <p:spPr>
          <a:xfrm>
            <a:off x="202095" y="1287286"/>
            <a:ext cx="5817705" cy="182126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8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3CFB67-FDD9-46EA-BB23-C6362FB04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791" y="503582"/>
            <a:ext cx="5480741" cy="5394533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Natural Selection </a:t>
            </a:r>
            <a:r>
              <a:rPr lang="en-US" sz="3600" dirty="0"/>
              <a:t>–</a:t>
            </a:r>
          </a:p>
          <a:p>
            <a:pPr marL="0" indent="0">
              <a:buNone/>
            </a:pPr>
            <a:r>
              <a:rPr lang="en-US" sz="3600" dirty="0"/>
              <a:t>a process in nature by which organisms better adapted to their environments tend to </a:t>
            </a:r>
            <a:r>
              <a:rPr lang="en-US" sz="3600" i="1" u="sng" dirty="0">
                <a:solidFill>
                  <a:srgbClr val="FF0000"/>
                </a:solidFill>
              </a:rPr>
              <a:t>survive and reproduce </a:t>
            </a:r>
            <a:r>
              <a:rPr lang="en-US" sz="3600" dirty="0"/>
              <a:t>more than those less adapted to the environment.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2" descr="3x2_1313x875_evolution_us_english_web.gif">
            <a:extLst>
              <a:ext uri="{FF2B5EF4-FFF2-40B4-BE49-F238E27FC236}">
                <a16:creationId xmlns:a16="http://schemas.microsoft.com/office/drawing/2014/main" xmlns="" id="{B1BD4FDA-BDF0-4B21-B388-29991EA73C8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78" y="503582"/>
            <a:ext cx="5882241" cy="574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E4AE0EA-733D-4755-B4D2-FD7B6D284332}"/>
              </a:ext>
            </a:extLst>
          </p:cNvPr>
          <p:cNvSpPr/>
          <p:nvPr/>
        </p:nvSpPr>
        <p:spPr>
          <a:xfrm>
            <a:off x="212035" y="503582"/>
            <a:ext cx="5618922" cy="413467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1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373</Words>
  <Application>Microsoft Macintosh PowerPoint</Application>
  <PresentationFormat>Widescreen</PresentationFormat>
  <Paragraphs>55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Arial</vt:lpstr>
      <vt:lpstr>Office Theme</vt:lpstr>
      <vt:lpstr>Foldable Notes  for Evolution,  Natural Selection, Genetic Variation Adaptation and Competitive Advantage</vt:lpstr>
      <vt:lpstr>Why do giraffes have such long necks?</vt:lpstr>
      <vt:lpstr>Darwin’s Theory of Evolution by natural selection</vt:lpstr>
      <vt:lpstr>PowerPoint Presentation</vt:lpstr>
      <vt:lpstr>PowerPoint Presentation</vt:lpstr>
      <vt:lpstr>Variations in the same species of a ladybugs!</vt:lpstr>
      <vt:lpstr>PowerPoint Presentation</vt:lpstr>
      <vt:lpstr>Sources of Variations in organisms</vt:lpstr>
      <vt:lpstr>PowerPoint Presentation</vt:lpstr>
      <vt:lpstr>PowerPoint Presentation</vt:lpstr>
      <vt:lpstr>Must know vocabulary</vt:lpstr>
      <vt:lpstr>PowerPoint Presentation</vt:lpstr>
      <vt:lpstr>Speciation- the process of evolving into separate species  To learn more watch the Amoeba Sisters video.  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LS4.B</dc:title>
  <dc:creator>Megonigal, Elizabeth</dc:creator>
  <cp:lastModifiedBy>Megonigal, Elizabeth</cp:lastModifiedBy>
  <cp:revision>28</cp:revision>
  <dcterms:created xsi:type="dcterms:W3CDTF">2017-10-14T21:25:12Z</dcterms:created>
  <dcterms:modified xsi:type="dcterms:W3CDTF">2018-10-15T02:05:43Z</dcterms:modified>
</cp:coreProperties>
</file>