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1"/>
    <p:restoredTop sz="94671"/>
  </p:normalViewPr>
  <p:slideViewPr>
    <p:cSldViewPr snapToGrid="0" snapToObjects="1">
      <p:cViewPr varScale="1">
        <p:scale>
          <a:sx n="110" d="100"/>
          <a:sy n="11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3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8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E0F2-7E88-9147-90F8-9C281B28073E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2C664-D5B0-0B43-ACDF-E9644124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40" y="197751"/>
            <a:ext cx="10058400" cy="902000"/>
          </a:xfrm>
        </p:spPr>
        <p:txBody>
          <a:bodyPr/>
          <a:lstStyle/>
          <a:p>
            <a:r>
              <a:rPr lang="en-US" dirty="0" smtClean="0"/>
              <a:t>Thursday</a:t>
            </a:r>
            <a:r>
              <a:rPr lang="en-US" dirty="0"/>
              <a:t>, Sept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/>
              <a:t>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821" y="1238146"/>
            <a:ext cx="11574163" cy="5137939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OBJ: SW Practice collecting evidence to solve the cube puzzle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 and then evidence hidden in the fossil record.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8F00"/>
                </a:solidFill>
              </a:rPr>
              <a:t>WU: Pick up the two slips of paper by the door on scientific evidence and fossil record.  </a:t>
            </a:r>
            <a:r>
              <a:rPr lang="en-US" sz="2800" b="1" dirty="0">
                <a:solidFill>
                  <a:srgbClr val="008F00"/>
                </a:solidFill>
              </a:rPr>
              <a:t>G</a:t>
            </a:r>
            <a:r>
              <a:rPr lang="en-US" sz="2800" b="1" dirty="0" smtClean="0">
                <a:solidFill>
                  <a:srgbClr val="008F00"/>
                </a:solidFill>
              </a:rPr>
              <a:t>lue them in your composition notebook.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Agenda: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-</a:t>
            </a:r>
            <a:r>
              <a:rPr lang="en-US" sz="2400" b="1" dirty="0" smtClean="0">
                <a:solidFill>
                  <a:srgbClr val="0070C0"/>
                </a:solidFill>
              </a:rPr>
              <a:t>Finish part 2 of the block activity. (PD 1,2,4,5)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     -</a:t>
            </a:r>
            <a:r>
              <a:rPr lang="en-US" sz="2400" i="1" dirty="0" smtClean="0"/>
              <a:t>Only periods 2,4,5 will spend 10 minutes planning their own cube puzzle.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     -</a:t>
            </a:r>
            <a:r>
              <a:rPr lang="en-US" sz="2400" b="1" dirty="0" smtClean="0"/>
              <a:t>Assign computers; learn how to get logged in.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- Go to </a:t>
            </a:r>
            <a:r>
              <a:rPr lang="en-US" sz="2400" b="1" dirty="0" smtClean="0">
                <a:solidFill>
                  <a:srgbClr val="FF0000"/>
                </a:solidFill>
              </a:rPr>
              <a:t>nms8thgradescience.weebly.com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rgbClr val="011893"/>
                </a:solidFill>
              </a:rPr>
              <a:t>-Complete only the “Past Lives” section of  the fossil record evidence chart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11893"/>
                </a:solidFill>
              </a:rPr>
              <a:t> </a:t>
            </a:r>
            <a:r>
              <a:rPr lang="en-US" sz="2400" b="1" dirty="0" smtClean="0">
                <a:solidFill>
                  <a:srgbClr val="011893"/>
                </a:solidFill>
              </a:rPr>
              <a:t>           using the  “STORIES IN THE FOSSIL RECORD” website.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11893"/>
                </a:solidFill>
              </a:rPr>
              <a:t> </a:t>
            </a:r>
            <a:r>
              <a:rPr lang="en-US" sz="2400" b="1" dirty="0" smtClean="0">
                <a:solidFill>
                  <a:srgbClr val="011893"/>
                </a:solidFill>
              </a:rPr>
              <a:t>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HW: none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8" r="-2030"/>
          <a:stretch/>
        </p:blipFill>
        <p:spPr>
          <a:xfrm>
            <a:off x="10066909" y="88251"/>
            <a:ext cx="2005643" cy="20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84" y="210066"/>
            <a:ext cx="11380573" cy="766118"/>
          </a:xfrm>
        </p:spPr>
        <p:txBody>
          <a:bodyPr>
            <a:normAutofit/>
          </a:bodyPr>
          <a:lstStyle/>
          <a:p>
            <a:r>
              <a:rPr lang="en-US" b="1" dirty="0" smtClean="0"/>
              <a:t>nms8thgradescience.weebly.com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6" y="1715039"/>
            <a:ext cx="4754562" cy="45248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1532238"/>
            <a:ext cx="4754562" cy="4707683"/>
          </a:xfrm>
        </p:spPr>
      </p:pic>
      <p:sp>
        <p:nvSpPr>
          <p:cNvPr id="8" name="TextBox 7"/>
          <p:cNvSpPr txBox="1"/>
          <p:nvPr/>
        </p:nvSpPr>
        <p:spPr>
          <a:xfrm>
            <a:off x="8068962" y="2162432"/>
            <a:ext cx="630195" cy="889687"/>
          </a:xfrm>
          <a:prstGeom prst="rect">
            <a:avLst/>
          </a:prstGeom>
          <a:noFill/>
          <a:ln w="28575">
            <a:solidFill>
              <a:srgbClr val="008F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36724" y="976184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0302" y="1069545"/>
            <a:ext cx="11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57" y="197708"/>
            <a:ext cx="5313405" cy="971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Third- </a:t>
            </a:r>
            <a:r>
              <a:rPr lang="en-US" sz="2000" b="1" dirty="0" smtClean="0">
                <a:solidFill>
                  <a:srgbClr val="002060"/>
                </a:solidFill>
              </a:rPr>
              <a:t>Scroll down the page until you find “Stories from the Fossil Record”. Then click on it.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7" y="1169508"/>
            <a:ext cx="4754563" cy="50706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63" y="1169508"/>
            <a:ext cx="4754562" cy="489766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38351" y="300681"/>
            <a:ext cx="5313405" cy="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 smtClean="0"/>
              <a:t>Fourth- </a:t>
            </a:r>
            <a:r>
              <a:rPr lang="en-US" sz="2000" b="1" dirty="0" smtClean="0">
                <a:solidFill>
                  <a:srgbClr val="002060"/>
                </a:solidFill>
              </a:rPr>
              <a:t>Click on Past Lives, then each of the others to find your information.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Thursday, Sept 7th, 2017</vt:lpstr>
      <vt:lpstr>nms8thgradescience.weebly.com</vt:lpstr>
      <vt:lpstr>Third- Scroll down the page until you find “Stories from the Fossil Record”. Then click on it.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Thursday, Sept 7th, 2017</dc:title>
  <dc:creator>Megonigal, Elizabeth</dc:creator>
  <cp:lastModifiedBy>Megonigal, Elizabeth</cp:lastModifiedBy>
  <cp:revision>1</cp:revision>
  <dcterms:created xsi:type="dcterms:W3CDTF">2017-09-07T23:45:07Z</dcterms:created>
  <dcterms:modified xsi:type="dcterms:W3CDTF">2017-09-07T23:46:00Z</dcterms:modified>
</cp:coreProperties>
</file>